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64" autoAdjust="0"/>
    <p:restoredTop sz="94660"/>
  </p:normalViewPr>
  <p:slideViewPr>
    <p:cSldViewPr snapToGrid="0">
      <p:cViewPr varScale="1">
        <p:scale>
          <a:sx n="70" d="100"/>
          <a:sy n="70" d="100"/>
        </p:scale>
        <p:origin x="60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AD1710FE-2F91-41F7-AA1B-50603A6BD24D}" type="datetimeFigureOut">
              <a:rPr kumimoji="1" lang="ja-JP" altLang="en-US" smtClean="0"/>
              <a:t>2023/1/10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78B90EB9-FF78-4403-9884-860B97AD48F3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grpSp>
        <p:nvGrpSpPr>
          <p:cNvPr id="7" name="Group 6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91533033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1710FE-2F91-41F7-AA1B-50603A6BD24D}" type="datetimeFigureOut">
              <a:rPr kumimoji="1" lang="ja-JP" altLang="en-US" smtClean="0"/>
              <a:t>2023/1/10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90EB9-FF78-4403-9884-860B97AD48F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809116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1710FE-2F91-41F7-AA1B-50603A6BD24D}" type="datetimeFigureOut">
              <a:rPr kumimoji="1" lang="ja-JP" altLang="en-US" smtClean="0"/>
              <a:t>2023/1/10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90EB9-FF78-4403-9884-860B97AD48F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009111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1710FE-2F91-41F7-AA1B-50603A6BD24D}" type="datetimeFigureOut">
              <a:rPr kumimoji="1" lang="ja-JP" altLang="en-US" smtClean="0"/>
              <a:t>2023/1/10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90EB9-FF78-4403-9884-860B97AD48F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448040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セクション見出し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D1710FE-2F91-41F7-AA1B-50603A6BD24D}" type="datetimeFigureOut">
              <a:rPr kumimoji="1" lang="ja-JP" altLang="en-US" smtClean="0"/>
              <a:t>2023/1/10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8B90EB9-FF78-4403-9884-860B97AD48F3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7" name="Freeform 6" title="Crop Mark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1199760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1710FE-2F91-41F7-AA1B-50603A6BD24D}" type="datetimeFigureOut">
              <a:rPr kumimoji="1" lang="ja-JP" altLang="en-US" smtClean="0"/>
              <a:t>2023/1/10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90EB9-FF78-4403-9884-860B97AD48F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161801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1710FE-2F91-41F7-AA1B-50603A6BD24D}" type="datetimeFigureOut">
              <a:rPr kumimoji="1" lang="ja-JP" altLang="en-US" smtClean="0"/>
              <a:t>2023/1/10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90EB9-FF78-4403-9884-860B97AD48F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495454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1710FE-2F91-41F7-AA1B-50603A6BD24D}" type="datetimeFigureOut">
              <a:rPr kumimoji="1" lang="ja-JP" altLang="en-US" smtClean="0"/>
              <a:t>2023/1/10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90EB9-FF78-4403-9884-860B97AD48F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683006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1710FE-2F91-41F7-AA1B-50603A6BD24D}" type="datetimeFigureOut">
              <a:rPr kumimoji="1" lang="ja-JP" altLang="en-US" smtClean="0"/>
              <a:t>2023/1/10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90EB9-FF78-4403-9884-860B97AD48F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950299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D1710FE-2F91-41F7-AA1B-50603A6BD24D}" type="datetimeFigureOut">
              <a:rPr kumimoji="1" lang="ja-JP" altLang="en-US" smtClean="0"/>
              <a:t>2023/1/10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8B90EB9-FF78-4403-9884-860B97AD48F3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1752697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D1710FE-2F91-41F7-AA1B-50603A6BD24D}" type="datetimeFigureOut">
              <a:rPr kumimoji="1" lang="ja-JP" altLang="en-US" smtClean="0"/>
              <a:t>2023/1/10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8B90EB9-FF78-4403-9884-860B97AD48F3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4335411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AD1710FE-2F91-41F7-AA1B-50603A6BD24D}" type="datetimeFigureOut">
              <a:rPr kumimoji="1" lang="ja-JP" altLang="en-US" smtClean="0"/>
              <a:t>2023/1/10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78B90EB9-FF78-4403-9884-860B97AD48F3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9" name="Rectangle 8" title="Side bar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6522227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kumimoji="1"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kumimoji="1"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kumimoji="1"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kumimoji="1"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kumimoji="1"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kumimoji="1"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kumimoji="1"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kumimoji="1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kumimoji="1"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kumimoji="1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" orient="horz" pos="1368">
          <p15:clr>
            <a:srgbClr val="F26B43"/>
          </p15:clr>
        </p15:guide>
        <p15:guide id="4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6912">
          <p15:clr>
            <a:srgbClr val="F26B43"/>
          </p15:clr>
        </p15:guide>
        <p15:guide id="10" pos="936">
          <p15:clr>
            <a:srgbClr val="F26B43"/>
          </p15:clr>
        </p15:guide>
        <p15:guide id="11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0C13618-A940-0B6C-2C86-78BD4E7997E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ja-JP" altLang="en-US" dirty="0"/>
              <a:t>野鳥の観察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B46EA44B-F459-D953-CF97-3DC516B6C93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kumimoji="1" lang="ja-JP" altLang="en-US" dirty="0"/>
              <a:t>相澤 裕介</a:t>
            </a:r>
          </a:p>
        </p:txBody>
      </p:sp>
    </p:spTree>
    <p:extLst>
      <p:ext uri="{BB962C8B-B14F-4D97-AF65-F5344CB8AC3E}">
        <p14:creationId xmlns:p14="http://schemas.microsoft.com/office/powerpoint/2010/main" val="3821546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E4B6C4E-83CC-DED6-8B19-92265A22B4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/>
              <a:t>キツツキの生態</a:t>
            </a:r>
          </a:p>
        </p:txBody>
      </p:sp>
      <p:pic>
        <p:nvPicPr>
          <p:cNvPr id="4" name="キツツキ">
            <a:hlinkClick r:id="" action="ppaction://media"/>
            <a:extLst>
              <a:ext uri="{FF2B5EF4-FFF2-40B4-BE49-F238E27FC236}">
                <a16:creationId xmlns:a16="http://schemas.microsoft.com/office/drawing/2014/main" id="{DAD5DE5A-68B2-DD6F-302C-7C8BD59BD432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987675" y="2286000"/>
            <a:ext cx="6367463" cy="3581400"/>
          </a:xfrm>
        </p:spPr>
      </p:pic>
    </p:spTree>
    <p:extLst>
      <p:ext uri="{BB962C8B-B14F-4D97-AF65-F5344CB8AC3E}">
        <p14:creationId xmlns:p14="http://schemas.microsoft.com/office/powerpoint/2010/main" val="2339361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328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トリミング">
  <a:themeElements>
    <a:clrScheme name="トリミング">
      <a:dk1>
        <a:sysClr val="windowText" lastClr="000000"/>
      </a:dk1>
      <a:lt1>
        <a:sysClr val="window" lastClr="FFFF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トリミング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トリミング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トリミング</Template>
  <TotalTime>3</TotalTime>
  <Words>8</Words>
  <Application>Microsoft Office PowerPoint</Application>
  <PresentationFormat>ワイド画面</PresentationFormat>
  <Paragraphs>3</Paragraphs>
  <Slides>2</Slides>
  <Notes>0</Notes>
  <HiddenSlides>0</HiddenSlides>
  <MMClips>1</MMClips>
  <ScaleCrop>false</ScaleCrop>
  <HeadingPairs>
    <vt:vector size="6" baseType="variant">
      <vt:variant>
        <vt:lpstr>使用されているフォント</vt:lpstr>
      </vt:variant>
      <vt:variant>
        <vt:i4>1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4" baseType="lpstr">
      <vt:lpstr>Franklin Gothic Book</vt:lpstr>
      <vt:lpstr>トリミング</vt:lpstr>
      <vt:lpstr>野鳥の観察</vt:lpstr>
      <vt:lpstr>キツツキの生態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野鳥の観察</dc:title>
  <dc:creator>裕介 相澤</dc:creator>
  <cp:lastModifiedBy>裕介 相澤</cp:lastModifiedBy>
  <cp:revision>2</cp:revision>
  <dcterms:created xsi:type="dcterms:W3CDTF">2023-01-09T16:24:33Z</dcterms:created>
  <dcterms:modified xsi:type="dcterms:W3CDTF">2023-01-09T16:27:39Z</dcterms:modified>
</cp:coreProperties>
</file>