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notesView">
  <p:normalViewPr>
    <p:restoredLeft sz="16964" autoAdjust="0"/>
    <p:restoredTop sz="74259" autoAdjust="0"/>
  </p:normalViewPr>
  <p:slideViewPr>
    <p:cSldViewPr snapToGrid="0">
      <p:cViewPr varScale="1">
        <p:scale>
          <a:sx n="53" d="100"/>
          <a:sy n="53" d="100"/>
        </p:scale>
        <p:origin x="73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20" d="100"/>
          <a:sy n="120" d="100"/>
        </p:scale>
        <p:origin x="738" y="-181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26B497-DBD0-4917-AC2B-77AE40A93198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705C48-CCE8-481D-8C59-5146BDD28D7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4685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9705C48-CCE8-481D-8C59-5146BDD28D7D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1567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続いては、オープンから</a:t>
            </a:r>
            <a:r>
              <a:rPr kumimoji="1" lang="en-US" altLang="ja-JP" dirty="0"/>
              <a:t>6</a:t>
            </a:r>
            <a:r>
              <a:rPr kumimoji="1" lang="ja-JP" altLang="en-US" dirty="0"/>
              <a:t>カ月間の売上目標をグラフで示します。</a:t>
            </a:r>
            <a:endParaRPr kumimoji="1" lang="en-US" altLang="ja-JP" dirty="0"/>
          </a:p>
          <a:p>
            <a:endParaRPr kumimoji="1" lang="ja-JP" altLang="en-US" dirty="0"/>
          </a:p>
          <a:p>
            <a:r>
              <a:rPr kumimoji="1" lang="ja-JP" altLang="en-US" dirty="0"/>
              <a:t>オープン当初の売上は、ここに示したグラフのように推移していくと予想しています。オープンから</a:t>
            </a:r>
            <a:r>
              <a:rPr kumimoji="1" lang="en-US" altLang="ja-JP" dirty="0"/>
              <a:t>3</a:t>
            </a:r>
            <a:r>
              <a:rPr kumimoji="1" lang="ja-JP" altLang="en-US" dirty="0"/>
              <a:t>カ月経過した時点で、会員数</a:t>
            </a:r>
            <a:r>
              <a:rPr kumimoji="1" lang="en-US" altLang="ja-JP" dirty="0"/>
              <a:t>700</a:t>
            </a:r>
            <a:r>
              <a:rPr kumimoji="1" lang="ja-JP" altLang="en-US" dirty="0"/>
              <a:t>人、会費の売上</a:t>
            </a:r>
            <a:r>
              <a:rPr kumimoji="1" lang="en-US" altLang="ja-JP" dirty="0"/>
              <a:t>485</a:t>
            </a:r>
            <a:r>
              <a:rPr kumimoji="1" lang="ja-JP" altLang="en-US" dirty="0"/>
              <a:t>万円を目指します。その後、会費の売上は</a:t>
            </a:r>
            <a:r>
              <a:rPr kumimoji="1" lang="en-US" altLang="ja-JP" dirty="0"/>
              <a:t>480</a:t>
            </a:r>
            <a:r>
              <a:rPr kumimoji="1" lang="ja-JP" altLang="en-US" dirty="0"/>
              <a:t>万円前後で推移していくと予想しています。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一方、物販の売上は月ごとに変動すると考えられます。</a:t>
            </a:r>
            <a:r>
              <a:rPr kumimoji="1" lang="en-US" altLang="ja-JP" dirty="0"/>
              <a:t>2024</a:t>
            </a:r>
            <a:r>
              <a:rPr kumimoji="1" lang="ja-JP" altLang="en-US" dirty="0"/>
              <a:t>年からは物販のイベントを開催していく予定です。まずは、冬のボーナス後となる</a:t>
            </a:r>
            <a:r>
              <a:rPr kumimoji="1" lang="en-US" altLang="ja-JP" dirty="0"/>
              <a:t>2024</a:t>
            </a:r>
            <a:r>
              <a:rPr kumimoji="1" lang="ja-JP" altLang="en-US" dirty="0"/>
              <a:t>年</a:t>
            </a:r>
            <a:r>
              <a:rPr kumimoji="1" lang="en-US" altLang="ja-JP" dirty="0"/>
              <a:t>1</a:t>
            </a:r>
            <a:r>
              <a:rPr kumimoji="1" lang="ja-JP" altLang="en-US" dirty="0"/>
              <a:t>月に、ウェアやシューズの販売キャンペーンを行う予定です。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9705C48-CCE8-481D-8C59-5146BDD28D7D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99059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5000"/>
            <a:ext cx="8915400" cy="4328890"/>
          </a:xfrm>
        </p:spPr>
        <p:txBody>
          <a:bodyPr>
            <a:normAutofit/>
          </a:bodyPr>
          <a:lstStyle/>
          <a:p>
            <a:r>
              <a:rPr kumimoji="1" lang="ja-JP" altLang="en-US" sz="2400" b="1" dirty="0">
                <a:latin typeface="+mn-ea"/>
              </a:rPr>
              <a:t>出店候補地</a:t>
            </a:r>
            <a:endParaRPr kumimoji="1" lang="en-US" altLang="ja-JP" sz="2400" b="1" dirty="0">
              <a:latin typeface="+mn-ea"/>
            </a:endParaRPr>
          </a:p>
          <a:p>
            <a:pPr lvl="1"/>
            <a:r>
              <a:rPr kumimoji="1" lang="ja-JP" altLang="en-US" sz="2000" dirty="0">
                <a:latin typeface="+mn-ea"/>
              </a:rPr>
              <a:t>山手駅西口から徒歩</a:t>
            </a:r>
            <a:r>
              <a:rPr kumimoji="1" lang="en-US" altLang="ja-JP" sz="2000" dirty="0">
                <a:latin typeface="+mn-ea"/>
              </a:rPr>
              <a:t>3</a:t>
            </a:r>
            <a:r>
              <a:rPr kumimoji="1" lang="ja-JP" altLang="en-US" sz="2000" dirty="0">
                <a:latin typeface="+mn-ea"/>
              </a:rPr>
              <a:t>分</a:t>
            </a:r>
            <a:endParaRPr lang="en-US" altLang="ja-JP" sz="2000" dirty="0">
              <a:latin typeface="+mn-ea"/>
            </a:endParaRPr>
          </a:p>
          <a:p>
            <a:endParaRPr kumimoji="1" lang="en-US" altLang="ja-JP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2000" dirty="0">
                <a:latin typeface="+mn-ea"/>
              </a:rPr>
              <a:t>約</a:t>
            </a:r>
            <a:r>
              <a:rPr kumimoji="1" lang="en-US" altLang="ja-JP" sz="2000" dirty="0">
                <a:latin typeface="+mn-ea"/>
              </a:rPr>
              <a:t>315</a:t>
            </a:r>
            <a:r>
              <a:rPr kumimoji="1" lang="ja-JP" altLang="en-US" sz="2000" dirty="0">
                <a:latin typeface="+mn-ea"/>
              </a:rPr>
              <a:t>平方メートル</a:t>
            </a:r>
            <a:endParaRPr kumimoji="1" lang="en-US" altLang="ja-JP" sz="2000" dirty="0">
              <a:latin typeface="+mn-ea"/>
            </a:endParaRPr>
          </a:p>
          <a:p>
            <a:endParaRPr kumimoji="1" lang="ja-JP" altLang="en-US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2000" dirty="0">
                <a:latin typeface="+mn-ea"/>
              </a:rPr>
              <a:t>2023</a:t>
            </a:r>
            <a:r>
              <a:rPr kumimoji="1" lang="ja-JP" altLang="en-US" sz="2000" dirty="0">
                <a:latin typeface="+mn-ea"/>
              </a:rPr>
              <a:t>年</a:t>
            </a:r>
            <a:r>
              <a:rPr kumimoji="1" lang="en-US" altLang="ja-JP" sz="2000" dirty="0">
                <a:latin typeface="+mn-ea"/>
              </a:rPr>
              <a:t>10</a:t>
            </a:r>
            <a:r>
              <a:rPr kumimoji="1" lang="ja-JP" altLang="en-US" sz="2000" dirty="0">
                <a:latin typeface="+mn-ea"/>
              </a:rPr>
              <a:t>月</a:t>
            </a:r>
            <a:r>
              <a:rPr kumimoji="1" lang="en-US" altLang="ja-JP" sz="2000" dirty="0">
                <a:latin typeface="+mn-ea"/>
              </a:rPr>
              <a:t>1</a:t>
            </a:r>
            <a:r>
              <a:rPr kumimoji="1" lang="ja-JP" altLang="en-US" sz="2000" dirty="0">
                <a:latin typeface="+mn-ea"/>
              </a:rPr>
              <a:t>日</a:t>
            </a:r>
          </a:p>
          <a:p>
            <a:pPr lvl="2"/>
            <a:r>
              <a:rPr kumimoji="1" lang="ja-JP" altLang="en-US" sz="1800" dirty="0">
                <a:latin typeface="+mn-ea"/>
              </a:rPr>
              <a:t>改装工事は</a:t>
            </a:r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8</a:t>
            </a:r>
            <a:r>
              <a:rPr kumimoji="1" lang="ja-JP" altLang="en-US" sz="18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3725670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11D98E-B218-44B1-F21E-7EB3840D1E02}"/>
              </a:ext>
            </a:extLst>
          </p:cNvPr>
          <p:cNvSpPr txBox="1"/>
          <p:nvPr/>
        </p:nvSpPr>
        <p:spPr>
          <a:xfrm>
            <a:off x="5609229" y="1209963"/>
            <a:ext cx="5895383" cy="338554"/>
          </a:xfrm>
          <a:prstGeom prst="rect">
            <a:avLst/>
          </a:prstGeom>
          <a:gradFill flip="none" rotWithShape="1">
            <a:gsLst>
              <a:gs pos="0">
                <a:schemeClr val="dk1">
                  <a:lumMod val="67000"/>
                </a:schemeClr>
              </a:gs>
              <a:gs pos="48000">
                <a:schemeClr val="dk1">
                  <a:lumMod val="97000"/>
                  <a:lumOff val="3000"/>
                </a:schemeClr>
              </a:gs>
              <a:gs pos="100000">
                <a:schemeClr val="dk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</a:rPr>
              <a:t>保有しているポイント数に応じて下記の割引が適用されます。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99</TotalTime>
  <Words>364</Words>
  <Application>Microsoft Office PowerPoint</Application>
  <PresentationFormat>ワイド画面</PresentationFormat>
  <Paragraphs>70</Paragraphs>
  <Slides>7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5" baseType="lpstr">
      <vt:lpstr>BIZ UDPゴシック</vt:lpstr>
      <vt:lpstr>メイリオ</vt:lpstr>
      <vt:lpstr>游ゴシック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69</cp:revision>
  <dcterms:created xsi:type="dcterms:W3CDTF">2022-12-26T16:01:16Z</dcterms:created>
  <dcterms:modified xsi:type="dcterms:W3CDTF">2023-01-26T10:03:13Z</dcterms:modified>
</cp:coreProperties>
</file>

<file path=docProps/thumbnail.jpeg>
</file>