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5267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7813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7071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2743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511035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54392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77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83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3067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2167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6278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189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148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3741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778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0317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0548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出店候補地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山手駅西口から徒歩</a:t>
            </a:r>
            <a:r>
              <a:rPr kumimoji="1" lang="en-US" altLang="ja-JP" dirty="0"/>
              <a:t>3</a:t>
            </a:r>
            <a:r>
              <a:rPr kumimoji="1" lang="ja-JP" altLang="en-US" dirty="0"/>
              <a:t>分</a:t>
            </a:r>
            <a:endParaRPr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店舗面積</a:t>
            </a:r>
          </a:p>
          <a:p>
            <a:pPr lvl="1"/>
            <a:r>
              <a:rPr kumimoji="1" lang="ja-JP" altLang="en-US" dirty="0"/>
              <a:t>約</a:t>
            </a:r>
            <a:r>
              <a:rPr kumimoji="1" lang="en-US" altLang="ja-JP" dirty="0"/>
              <a:t>315</a:t>
            </a:r>
            <a:r>
              <a:rPr kumimoji="1" lang="ja-JP" altLang="en-US" dirty="0"/>
              <a:t>平方メートル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出店時期</a:t>
            </a:r>
          </a:p>
          <a:p>
            <a:pPr lvl="1"/>
            <a:r>
              <a:rPr kumimoji="1" lang="en-US" altLang="ja-JP" dirty="0"/>
              <a:t>2023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10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</a:t>
            </a:r>
          </a:p>
          <a:p>
            <a:pPr lvl="2"/>
            <a:r>
              <a:rPr kumimoji="1" lang="ja-JP" altLang="en-US" dirty="0"/>
              <a:t>改装工事は</a:t>
            </a:r>
            <a:r>
              <a:rPr kumimoji="1" lang="en-US" altLang="ja-JP" dirty="0"/>
              <a:t>2023</a:t>
            </a:r>
            <a:r>
              <a:rPr kumimoji="1" lang="ja-JP" altLang="en-US" dirty="0"/>
              <a:t>年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</TotalTime>
  <Words>43</Words>
  <Application>Microsoft Office PowerPoint</Application>
  <PresentationFormat>ワイド画面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ウィスプ</vt:lpstr>
      <vt:lpstr>新店舗の出店概要</vt:lpstr>
      <vt:lpstr>出店概要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7</cp:revision>
  <dcterms:created xsi:type="dcterms:W3CDTF">2022-12-26T16:01:16Z</dcterms:created>
  <dcterms:modified xsi:type="dcterms:W3CDTF">2022-12-30T10:23:44Z</dcterms:modified>
</cp:coreProperties>
</file>