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dirty="0"/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/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/>
        </a:p>
      </dgm:t>
    </dgm:pt>
    <dgm:pt modelId="{52EEEBEE-29EE-42E0-92F6-696CB6859516}">
      <dgm:prSet phldrT="[テキスト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kumimoji="1" lang="ja-JP" altLang="en-US" dirty="0"/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/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/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dirty="0"/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/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/>
        </a:p>
      </dgm:t>
    </dgm:pt>
    <dgm:pt modelId="{675A182C-6002-4DCD-81C7-1B8C46F710AF}">
      <dgm:prSet phldrT="[テキスト]"/>
      <dgm:spPr/>
      <dgm:t>
        <a:bodyPr/>
        <a:lstStyle/>
        <a:p>
          <a:r>
            <a:rPr kumimoji="1" lang="ja-JP" altLang="en-US" dirty="0"/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/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/>
        </a:p>
      </dgm:t>
    </dgm:pt>
    <dgm:pt modelId="{00A03901-6762-456A-A5FC-3085B9429B7D}">
      <dgm:prSet phldrT="[テキスト]"/>
      <dgm:spPr/>
      <dgm:t>
        <a:bodyPr/>
        <a:lstStyle/>
        <a:p>
          <a:r>
            <a:rPr kumimoji="1" lang="ja-JP" altLang="en-US" dirty="0"/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/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/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dirty="0"/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/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/>
        </a:p>
      </dgm:t>
    </dgm:pt>
    <dgm:pt modelId="{AA6B8990-38C3-45CE-981F-27DC753AA107}">
      <dgm:prSet phldrT="[テキスト]"/>
      <dgm:spPr/>
      <dgm:t>
        <a:bodyPr/>
        <a:lstStyle/>
        <a:p>
          <a:r>
            <a:rPr kumimoji="1" lang="ja-JP" altLang="en-US" dirty="0"/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/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/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64000"/>
                <a:lumMod val="118000"/>
              </a:schemeClr>
            </a:gs>
            <a:gs pos="100000">
              <a:schemeClr val="accent3">
                <a:tint val="92000"/>
                <a:alpha val="100000"/>
                <a:lumMod val="110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0034203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186</Words>
  <Application>Microsoft Office PowerPoint</Application>
  <PresentationFormat>ワイド画面</PresentationFormat>
  <Paragraphs>57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47</cp:revision>
  <dcterms:created xsi:type="dcterms:W3CDTF">2022-12-27T16:26:35Z</dcterms:created>
  <dcterms:modified xsi:type="dcterms:W3CDTF">2023-01-19T18:58:45Z</dcterms:modified>
</cp:coreProperties>
</file>