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3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65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9750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622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09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988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921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49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48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275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04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47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94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78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65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15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58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53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Garamond</vt:lpstr>
      <vt:lpstr>オーガニック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</cp:revision>
  <dcterms:created xsi:type="dcterms:W3CDTF">2022-12-26T16:01:16Z</dcterms:created>
  <dcterms:modified xsi:type="dcterms:W3CDTF">2022-12-30T10:22:52Z</dcterms:modified>
</cp:coreProperties>
</file>