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28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59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277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61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462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17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66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38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228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62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528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221A893-E7FB-49D0-96CE-9710223BEF14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B44CD3A-E3B1-4692-8AB2-24BD4F333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50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1DE00C-53ED-88AD-EC18-9D339E2029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自転車と交通安全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AF63CB2-61BB-5385-79EA-2FAB46C9BF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124687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53BAD6-490D-1F31-A48B-B7EE6C565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サイクリングロードの整備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849A665D-1039-7BC8-62FD-A4B4B23D32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194" y="2286000"/>
            <a:ext cx="6057750" cy="4022725"/>
          </a:xfrm>
        </p:spPr>
      </p:pic>
    </p:spTree>
    <p:extLst>
      <p:ext uri="{BB962C8B-B14F-4D97-AF65-F5344CB8AC3E}">
        <p14:creationId xmlns:p14="http://schemas.microsoft.com/office/powerpoint/2010/main" val="33495713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</TotalTime>
  <Words>9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Tw Cen MT</vt:lpstr>
      <vt:lpstr>Tw Cen MT Condensed</vt:lpstr>
      <vt:lpstr>Wingdings 3</vt:lpstr>
      <vt:lpstr>インテグラル</vt:lpstr>
      <vt:lpstr>自転車と交通安全</vt:lpstr>
      <vt:lpstr>サイクリングロードの整備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裕介 相澤</dc:creator>
  <cp:lastModifiedBy>裕介 相澤</cp:lastModifiedBy>
  <cp:revision>2</cp:revision>
  <dcterms:created xsi:type="dcterms:W3CDTF">2023-01-09T16:15:58Z</dcterms:created>
  <dcterms:modified xsi:type="dcterms:W3CDTF">2023-01-09T16:18:30Z</dcterms:modified>
</cp:coreProperties>
</file>