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D672C-A67C-4964-A5EA-4368833714F6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ECA67-730E-42CB-A9FC-B893C33EB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0548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D672C-A67C-4964-A5EA-4368833714F6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ECA67-730E-42CB-A9FC-B893C33EB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4284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D672C-A67C-4964-A5EA-4368833714F6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ECA67-730E-42CB-A9FC-B893C33EB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8478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D672C-A67C-4964-A5EA-4368833714F6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ECA67-730E-42CB-A9FC-B893C33EB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611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D672C-A67C-4964-A5EA-4368833714F6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ECA67-730E-42CB-A9FC-B893C33EB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7928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D672C-A67C-4964-A5EA-4368833714F6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ECA67-730E-42CB-A9FC-B893C33EB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4227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D672C-A67C-4964-A5EA-4368833714F6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ECA67-730E-42CB-A9FC-B893C33EB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4312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D672C-A67C-4964-A5EA-4368833714F6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ECA67-730E-42CB-A9FC-B893C33EB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0413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D672C-A67C-4964-A5EA-4368833714F6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ECA67-730E-42CB-A9FC-B893C33EB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9246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73D672C-A67C-4964-A5EA-4368833714F6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6ECA67-730E-42CB-A9FC-B893C33EB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2361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D672C-A67C-4964-A5EA-4368833714F6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ECA67-730E-42CB-A9FC-B893C33EB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7259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73D672C-A67C-4964-A5EA-4368833714F6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66ECA67-730E-42CB-A9FC-B893C33EB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7101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0C89BB-2143-00CE-BF5B-AC25076CAC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段落の書式指定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4B75CFE-903F-0369-DF79-716A248B51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書式指定のサンプル</a:t>
            </a:r>
          </a:p>
        </p:txBody>
      </p:sp>
    </p:spTree>
    <p:extLst>
      <p:ext uri="{BB962C8B-B14F-4D97-AF65-F5344CB8AC3E}">
        <p14:creationId xmlns:p14="http://schemas.microsoft.com/office/powerpoint/2010/main" val="2582853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EF689B-C574-7F43-AF98-00BDEBB0F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段落の配置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F0CD4B8-4CA8-DDE4-9FCE-783C6E6987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>
                <a:latin typeface="+mn-ea"/>
              </a:rPr>
              <a:t>段落の配置方法</a:t>
            </a:r>
            <a:endParaRPr kumimoji="1" lang="en-US" altLang="ja-JP" sz="4000" dirty="0">
              <a:latin typeface="+mn-ea"/>
            </a:endParaRPr>
          </a:p>
          <a:p>
            <a:pPr algn="ctr"/>
            <a:r>
              <a:rPr kumimoji="1" lang="ja-JP" altLang="en-US" sz="4000" dirty="0">
                <a:latin typeface="+mn-ea"/>
              </a:rPr>
              <a:t>段落の配置方法</a:t>
            </a:r>
            <a:endParaRPr kumimoji="1" lang="en-US" altLang="ja-JP" sz="4000" dirty="0">
              <a:latin typeface="+mn-ea"/>
            </a:endParaRPr>
          </a:p>
          <a:p>
            <a:pPr algn="r"/>
            <a:r>
              <a:rPr kumimoji="1" lang="ja-JP" altLang="en-US" sz="4000" dirty="0">
                <a:latin typeface="+mn-ea"/>
              </a:rPr>
              <a:t>段落の配置方法</a:t>
            </a:r>
            <a:endParaRPr kumimoji="1" lang="en-US" altLang="ja-JP" sz="4000" dirty="0">
              <a:latin typeface="+mn-ea"/>
            </a:endParaRPr>
          </a:p>
          <a:p>
            <a:pPr algn="just"/>
            <a:r>
              <a:rPr kumimoji="1" lang="ja-JP" altLang="en-US" sz="4000" dirty="0">
                <a:latin typeface="+mn-ea"/>
              </a:rPr>
              <a:t>段落の配置方法</a:t>
            </a:r>
            <a:endParaRPr kumimoji="1" lang="en-US" altLang="ja-JP" sz="4000" dirty="0">
              <a:latin typeface="+mn-ea"/>
            </a:endParaRPr>
          </a:p>
          <a:p>
            <a:pPr algn="dist"/>
            <a:r>
              <a:rPr kumimoji="1" lang="ja-JP" altLang="en-US" sz="4000" dirty="0">
                <a:latin typeface="+mn-ea"/>
              </a:rPr>
              <a:t>段落の配置方法</a:t>
            </a:r>
            <a:endParaRPr kumimoji="1" lang="en-US" altLang="ja-JP" sz="4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05549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E1D47C-D5B3-FAAB-FBAB-71886DC89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「左揃え」と「両端揃え」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4E3B35A-A335-A5F3-97AF-808F464406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 dirty="0">
                <a:latin typeface="+mn-ea"/>
              </a:rPr>
              <a:t>「両端揃え」を指定すると、文章の左端だけでなく、右端も揃えて配置することができます。「左揃え」の場合は、文章の右端が揃わない場合があることに注意してください。</a:t>
            </a:r>
            <a:endParaRPr kumimoji="1" lang="en-US" altLang="ja-JP" sz="2800" dirty="0">
              <a:latin typeface="+mn-ea"/>
            </a:endParaRPr>
          </a:p>
          <a:p>
            <a:endParaRPr lang="en-US" altLang="ja-JP" sz="2800" dirty="0">
              <a:latin typeface="+mn-ea"/>
            </a:endParaRPr>
          </a:p>
          <a:p>
            <a:pPr algn="just"/>
            <a:r>
              <a:rPr kumimoji="1" lang="ja-JP" altLang="en-US" sz="2800" dirty="0">
                <a:latin typeface="+mn-ea"/>
              </a:rPr>
              <a:t>「両端揃え」を指定すると、文章の左端だけでなく、右端も揃えて配置することができます。「左揃え」の場合は、文章の右端が揃わない場合があることに注意してください。</a:t>
            </a:r>
            <a:endParaRPr kumimoji="1" lang="en-US" altLang="ja-JP" sz="2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70524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E58C13-C684-C2AB-C1EE-F4CA0B052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行間の指定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F863C4E-C697-8B1A-6C60-CFD81198CF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行間を変更する書式も用意されています（行間</a:t>
            </a:r>
            <a:r>
              <a:rPr kumimoji="1" lang="en-US" altLang="ja-JP" dirty="0"/>
              <a:t>1.0</a:t>
            </a:r>
            <a:r>
              <a:rPr kumimoji="1" lang="ja-JP" altLang="en-US" dirty="0"/>
              <a:t>）</a:t>
            </a:r>
            <a:endParaRPr kumimoji="1" lang="en-US" altLang="ja-JP" dirty="0"/>
          </a:p>
          <a:p>
            <a:pPr>
              <a:lnSpc>
                <a:spcPct val="150000"/>
              </a:lnSpc>
            </a:pPr>
            <a:r>
              <a:rPr kumimoji="1" lang="ja-JP" altLang="en-US" dirty="0"/>
              <a:t>行間を変更する書式も用意されています（行間</a:t>
            </a:r>
            <a:r>
              <a:rPr kumimoji="1" lang="en-US" altLang="ja-JP" dirty="0"/>
              <a:t>1.5</a:t>
            </a:r>
            <a:r>
              <a:rPr kumimoji="1" lang="ja-JP" altLang="en-US" dirty="0"/>
              <a:t>）</a:t>
            </a:r>
            <a:endParaRPr kumimoji="1" lang="en-US" altLang="ja-JP" dirty="0"/>
          </a:p>
          <a:p>
            <a:pPr>
              <a:lnSpc>
                <a:spcPct val="200000"/>
              </a:lnSpc>
            </a:pPr>
            <a:r>
              <a:rPr kumimoji="1" lang="ja-JP" altLang="en-US" dirty="0"/>
              <a:t>行間を変更する書式も用意されています（行間</a:t>
            </a:r>
            <a:r>
              <a:rPr kumimoji="1" lang="en-US" altLang="ja-JP" dirty="0"/>
              <a:t>2.0</a:t>
            </a:r>
            <a:r>
              <a:rPr kumimoji="1" lang="ja-JP" altLang="en-US" dirty="0"/>
              <a:t>）</a:t>
            </a:r>
            <a:endParaRPr kumimoji="1" lang="en-US" altLang="ja-JP" dirty="0"/>
          </a:p>
          <a:p>
            <a:pPr>
              <a:lnSpc>
                <a:spcPct val="300000"/>
              </a:lnSpc>
            </a:pPr>
            <a:r>
              <a:rPr kumimoji="1" lang="ja-JP" altLang="en-US" dirty="0"/>
              <a:t>行間を変更する書式も用意されています（行間</a:t>
            </a:r>
            <a:r>
              <a:rPr kumimoji="1" lang="en-US" altLang="ja-JP" dirty="0"/>
              <a:t>3.0</a:t>
            </a:r>
            <a:r>
              <a:rPr kumimoji="1" lang="ja-JP" altLang="en-US" dirty="0"/>
              <a:t>）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40300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997A45-01AA-6F14-F5E4-20C132238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文字の配置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203CEB8-E354-82ED-D1EF-52D8D3A179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kumimoji="1" lang="ja-JP" altLang="en-US" sz="2800" dirty="0"/>
              <a:t>文章を</a:t>
            </a:r>
            <a:r>
              <a:rPr kumimoji="1" lang="ja-JP" altLang="en-US" sz="2800" dirty="0">
                <a:solidFill>
                  <a:srgbClr val="FF0000"/>
                </a:solidFill>
              </a:rPr>
              <a:t>領域の上下中央</a:t>
            </a:r>
            <a:r>
              <a:rPr kumimoji="1" lang="ja-JP" altLang="en-US" sz="2800" dirty="0"/>
              <a:t>に配置した例</a:t>
            </a:r>
          </a:p>
        </p:txBody>
      </p:sp>
    </p:spTree>
    <p:extLst>
      <p:ext uri="{BB962C8B-B14F-4D97-AF65-F5344CB8AC3E}">
        <p14:creationId xmlns:p14="http://schemas.microsoft.com/office/powerpoint/2010/main" val="3722979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E27D36-7D3E-7DF0-CD87-9755C8F21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縦書きの文章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FB319D0-F750-CB89-6CD8-1151B93C1C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5964" y="1845734"/>
            <a:ext cx="7279715" cy="4023360"/>
          </a:xfrm>
        </p:spPr>
        <p:txBody>
          <a:bodyPr vert="eaVert">
            <a:normAutofit/>
          </a:bodyPr>
          <a:lstStyle/>
          <a:p>
            <a:r>
              <a:rPr kumimoji="1" lang="ja-JP" altLang="en-US" sz="3200" dirty="0"/>
              <a:t>文章を「縦書き」で記載することも可能です。</a:t>
            </a:r>
            <a:endParaRPr kumimoji="1" lang="en-US" altLang="ja-JP" sz="3200" dirty="0"/>
          </a:p>
          <a:p>
            <a:endParaRPr lang="en-US" altLang="ja-JP" sz="3200" dirty="0"/>
          </a:p>
          <a:p>
            <a:pPr algn="just"/>
            <a:r>
              <a:rPr kumimoji="1" lang="ja-JP" altLang="en-US" sz="3200" dirty="0"/>
              <a:t>さらに、「両端揃え」を指定すると、文章の上下を揃えて配置できます。</a:t>
            </a:r>
          </a:p>
          <a:p>
            <a:pPr algn="just"/>
            <a:endParaRPr kumimoji="1" lang="en-US" altLang="ja-JP" sz="3200" dirty="0"/>
          </a:p>
          <a:p>
            <a:pPr algn="just"/>
            <a:r>
              <a:rPr lang="ja-JP" altLang="en-US" sz="3200" dirty="0"/>
              <a:t>「縦書き」を指定した場合は、</a:t>
            </a:r>
            <a:r>
              <a:rPr lang="en-US" altLang="ja-JP" sz="3200" dirty="0"/>
              <a:t>book</a:t>
            </a:r>
            <a:r>
              <a:rPr lang="ja-JP" altLang="en-US" sz="3200" dirty="0"/>
              <a:t>などの半角文字が</a:t>
            </a:r>
            <a:r>
              <a:rPr lang="en-US" altLang="ja-JP" sz="3200" dirty="0"/>
              <a:t>90</a:t>
            </a:r>
            <a:r>
              <a:rPr lang="ja-JP" altLang="en-US" sz="3200" dirty="0"/>
              <a:t>度回転して配置されます。</a:t>
            </a:r>
            <a:endParaRPr lang="en-US" altLang="ja-JP" sz="3200" dirty="0"/>
          </a:p>
          <a:p>
            <a:pPr algn="just"/>
            <a:endParaRPr kumimoji="1" lang="en-US" altLang="ja-JP" sz="3200" dirty="0"/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0DFD8A94-233B-413F-20A0-10DE20FE5BE4}"/>
              </a:ext>
            </a:extLst>
          </p:cNvPr>
          <p:cNvSpPr txBox="1">
            <a:spLocks/>
          </p:cNvSpPr>
          <p:nvPr/>
        </p:nvSpPr>
        <p:spPr>
          <a:xfrm>
            <a:off x="1097280" y="1845734"/>
            <a:ext cx="2123591" cy="4023360"/>
          </a:xfrm>
          <a:prstGeom prst="rect">
            <a:avLst/>
          </a:prstGeom>
        </p:spPr>
        <p:txBody>
          <a:bodyPr vert="wordArtVertRtl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kumimoji="1"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ja-JP" altLang="en-US" sz="2600" dirty="0"/>
              <a:t>「縦書き（半角文字含む）」を指定した場合は、</a:t>
            </a:r>
            <a:r>
              <a:rPr lang="en-US" altLang="ja-JP" sz="2600" dirty="0"/>
              <a:t>book</a:t>
            </a:r>
            <a:r>
              <a:rPr lang="ja-JP" altLang="en-US" sz="2600" dirty="0"/>
              <a:t>などの半角文字も正しい向きで配置されます。</a:t>
            </a:r>
          </a:p>
        </p:txBody>
      </p:sp>
    </p:spTree>
    <p:extLst>
      <p:ext uri="{BB962C8B-B14F-4D97-AF65-F5344CB8AC3E}">
        <p14:creationId xmlns:p14="http://schemas.microsoft.com/office/powerpoint/2010/main" val="1978585398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21</TotalTime>
  <Words>282</Words>
  <Application>Microsoft Office PowerPoint</Application>
  <PresentationFormat>ワイド画面</PresentationFormat>
  <Paragraphs>26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Calibri</vt:lpstr>
      <vt:lpstr>Calibri Light</vt:lpstr>
      <vt:lpstr>レトロスペクト</vt:lpstr>
      <vt:lpstr>段落の書式指定</vt:lpstr>
      <vt:lpstr>段落の配置</vt:lpstr>
      <vt:lpstr>「左揃え」と「両端揃え」</vt:lpstr>
      <vt:lpstr>行間の指定</vt:lpstr>
      <vt:lpstr>文字の配置</vt:lpstr>
      <vt:lpstr>縦書きの文章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段落の書式指定</dc:title>
  <dc:creator>裕介 相澤</dc:creator>
  <cp:lastModifiedBy>裕介 相澤</cp:lastModifiedBy>
  <cp:revision>8</cp:revision>
  <dcterms:created xsi:type="dcterms:W3CDTF">2023-01-07T18:28:36Z</dcterms:created>
  <dcterms:modified xsi:type="dcterms:W3CDTF">2023-01-07T18:50:05Z</dcterms:modified>
</cp:coreProperties>
</file>