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dirty="0"/>
                  <a:t>売上（</a:t>
                </a:r>
                <a:r>
                  <a:rPr lang="ja-JP" altLang="en-US" dirty="0"/>
                  <a:t>万</a:t>
                </a:r>
                <a:r>
                  <a:rPr lang="ja-JP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52110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</TotalTime>
  <Words>176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50</cp:revision>
  <dcterms:created xsi:type="dcterms:W3CDTF">2022-12-26T16:01:16Z</dcterms:created>
  <dcterms:modified xsi:type="dcterms:W3CDTF">2023-01-15T20:19:37Z</dcterms:modified>
</cp:coreProperties>
</file>