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2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92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11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8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39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61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0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37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11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50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7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B1038-1060-FC46-3201-93C688E55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7F0DF7-10DB-E466-B0CD-173BC0F422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27974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1A9EDA-A743-40FE-286E-ABC5883D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4CEFB2-9DC1-0920-E9FB-7A67FDE94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図形のスタイル</a:t>
            </a:r>
          </a:p>
        </p:txBody>
      </p:sp>
      <p:sp>
        <p:nvSpPr>
          <p:cNvPr id="4" name="星: 5 pt 3">
            <a:extLst>
              <a:ext uri="{FF2B5EF4-FFF2-40B4-BE49-F238E27FC236}">
                <a16:creationId xmlns:a16="http://schemas.microsoft.com/office/drawing/2014/main" id="{0547CEE0-7D71-9B08-A6F7-CAD2E0C9B04B}"/>
              </a:ext>
            </a:extLst>
          </p:cNvPr>
          <p:cNvSpPr/>
          <p:nvPr/>
        </p:nvSpPr>
        <p:spPr>
          <a:xfrm>
            <a:off x="1569493" y="3152633"/>
            <a:ext cx="3046999" cy="3046999"/>
          </a:xfrm>
          <a:prstGeom prst="star5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311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5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木版活字</vt:lpstr>
      <vt:lpstr>図形の描画</vt:lpstr>
      <vt:lpstr>図形の描画と書式指定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7</cp:revision>
  <dcterms:created xsi:type="dcterms:W3CDTF">2023-01-20T16:20:56Z</dcterms:created>
  <dcterms:modified xsi:type="dcterms:W3CDTF">2023-01-20T16:50:58Z</dcterms:modified>
</cp:coreProperties>
</file>