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4225446"/>
              </p:ext>
            </p:extLst>
          </p:nvPr>
        </p:nvGraphicFramePr>
        <p:xfrm>
          <a:off x="2589213" y="2133600"/>
          <a:ext cx="8915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 dirty="0"/>
                        <a:t>年</a:t>
                      </a:r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会員数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550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700</a:t>
                      </a:r>
                      <a:r>
                        <a:rPr kumimoji="1" lang="ja-JP" altLang="en-US" dirty="0"/>
                        <a:t>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会費売上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2,150,000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3,800,000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4,850,000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物販売上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560,000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合計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2,390,000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4,240,000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5,410,000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</TotalTime>
  <Words>165</Words>
  <Application>Microsoft Office PowerPoint</Application>
  <PresentationFormat>ワイド画面</PresentationFormat>
  <Paragraphs>48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24</cp:revision>
  <dcterms:created xsi:type="dcterms:W3CDTF">2022-12-26T16:01:16Z</dcterms:created>
  <dcterms:modified xsi:type="dcterms:W3CDTF">2023-01-10T20:03:32Z</dcterms:modified>
</cp:coreProperties>
</file>