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endParaRPr kumimoji="1" lang="ja-JP" altLang="en-US" sz="2800" dirty="0">
              <a:latin typeface="+mn-ea"/>
            </a:endParaRPr>
          </a:p>
          <a:p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119</Words>
  <Application>Microsoft Office PowerPoint</Application>
  <PresentationFormat>ワイド画面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17</cp:revision>
  <dcterms:created xsi:type="dcterms:W3CDTF">2022-12-26T16:01:16Z</dcterms:created>
  <dcterms:modified xsi:type="dcterms:W3CDTF">2023-01-06T18:11:35Z</dcterms:modified>
</cp:coreProperties>
</file>