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88B238-B380-D3CA-97D1-EE3C6C761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4855A-D7F7-8EFF-72A4-A3BF721072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9FEAA2-CE61-9079-6BC7-165E6131A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CC6FB6-B7AD-EBE3-A979-EC39DD539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1726F6-F535-CE72-B37C-75EA94D24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4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F18167-D342-B035-3FBC-DFD6F74C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73E394-884F-B59E-AD03-2423F6B40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028024-ABB2-A5CC-A45C-85FBC7A00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05849B-25E9-53F2-7147-52F0BFEA6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FCF472-19EC-A9D2-BAE1-0E0112F58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026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E61DD5C-56D7-4783-9852-FC9EEB7A93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B85C6B-341F-46C4-A5DD-A99C0C8E5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CC4DBC-3733-1BAD-7140-C568062FE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ADF5C5-FE2F-F713-679E-25BD8818D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34C33B-20EA-803B-2DE8-4C205EF29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3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1F5F60-E84E-32D1-4BC2-14728D1B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1F3AF4-FEA0-11A9-4B59-5526F4D75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2C67C3-B35D-BF72-089E-852409B80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D9C903-6D14-5CFD-83C4-AAE41E92E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F6E524-9086-B519-C2AE-3227524AF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469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45611E-3740-AC6D-2A5D-1E7BFDE35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624AE7-04BE-0B41-4469-16E8A29F4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47BC4-E5B4-B46A-9ED0-81D9E518A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AD963-CEC6-7B84-5E53-45E9471C1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83A34D-0B39-2488-57DC-7C88CC96C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84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375589-7372-D61D-A25E-FEBFC46F9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BFA2CA-AECD-259E-25CA-D5643374E5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E1A93F-78A1-D230-BE5C-CC11FB72F0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2F747D-828B-C983-E573-99AEF9C29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3EFDAC-9324-F4A6-97A0-B21A02B71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BBD03BF-2E3D-85CC-637D-CD3B66CF2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48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F06681-DAAB-12F7-FF57-726A34FFA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418659-63F4-7E0C-6348-A9D66ADCA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C40F39-DD65-8B9A-8945-FD12EF53B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35B8A34-EF61-9EAB-8209-873C35E73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403FD87-AF12-8365-1D56-97053AB898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EC813A2-999A-C778-E3ED-7D0DF3601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D70EDF5-34A1-CFA4-C208-AB34FBC9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6AB80E2-C4AB-CE92-AD35-FE53F9B12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37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6BD5C-E312-C1D0-3282-82C7C1E85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ADBF979-4EC9-EF11-D910-1EF6A6832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138095-B74E-6073-75BE-AC5E23A69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E8652AA-F9A8-1DE7-D338-D94DC34F8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123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3315D04-2DFF-F031-A112-35B52BE7A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79189C-76FF-8E27-0E08-FE3317F5F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2F6EA6-8013-B12A-BBD2-4708736DF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595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08C295-7A1F-DD2F-30F6-80FAB68B4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F8FD37-F8D4-4073-B3C7-7485B5001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37223E-2234-9A25-9F23-BEC7A523B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AC8291-70C9-CC54-978C-C81BD5F90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BF0135-D01E-49D9-A813-628C7E900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50EA85-B0BE-0311-2682-46A766AD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7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A4F89-CBAA-BB66-8155-9953C5AED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CBA7591-0827-F5AB-6F48-F6DD128CEF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D177DF-25F6-4E98-3237-8B94BAE30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CAB5EE-69EA-7B46-5625-F2984EF55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E0193BE-032D-F7ED-15C2-CEA9BF15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4465F53-6965-7252-01C1-3D99DC1E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585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D37E1FE-D61D-2209-E009-4FB8211E9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A6D05A-0F19-AF63-CA15-E8F9C85FE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232CA1-B6C7-069B-24FC-6557C4C7C0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06E161-0607-23FC-80C9-0F3F97414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33DF23-9C36-493A-ECB9-64A4E7C08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00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</a:p>
          <a:p>
            <a:pPr lvl="1"/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出店時期</a:t>
            </a:r>
          </a:p>
          <a:p>
            <a:pPr lvl="1"/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pPr lvl="2"/>
            <a:r>
              <a:rPr kumimoji="1" lang="ja-JP" altLang="en-US" dirty="0"/>
              <a:t>改装工事は</a:t>
            </a:r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新店舗の出店概要</vt:lpstr>
      <vt:lpstr>出店概要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</cp:revision>
  <dcterms:created xsi:type="dcterms:W3CDTF">2022-12-26T16:01:16Z</dcterms:created>
  <dcterms:modified xsi:type="dcterms:W3CDTF">2022-12-29T16:17:21Z</dcterms:modified>
</cp:coreProperties>
</file>