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100793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175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47</cp:revision>
  <dcterms:created xsi:type="dcterms:W3CDTF">2022-12-26T16:01:16Z</dcterms:created>
  <dcterms:modified xsi:type="dcterms:W3CDTF">2023-01-15T20:12:06Z</dcterms:modified>
</cp:coreProperties>
</file>