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69BFE9-CD28-4B9E-8A1E-2656B75DCD5F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FEDB070-B59E-4899-9541-7E1EF283B843}">
      <dgm:prSet phldrT="[テキスト]" custT="1"/>
      <dgm:spPr/>
      <dgm:t>
        <a:bodyPr/>
        <a:lstStyle/>
        <a:p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メーカー</a:t>
          </a:r>
        </a:p>
      </dgm:t>
    </dgm:pt>
    <dgm:pt modelId="{7692A9E0-66D5-4DEA-850E-CB44B931F1BF}" type="parTrans" cxnId="{C7C9EC56-588C-440C-9054-28B30CE2E5D5}">
      <dgm:prSet/>
      <dgm:spPr/>
      <dgm:t>
        <a:bodyPr/>
        <a:lstStyle/>
        <a:p>
          <a:endParaRPr kumimoji="1" lang="ja-JP" altLang="en-US" sz="16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80BAA84-0EBB-4DE1-8EF1-80B11C74B4F4}" type="sibTrans" cxnId="{C7C9EC56-588C-440C-9054-28B30CE2E5D5}">
      <dgm:prSet custT="1"/>
      <dgm:spPr/>
      <dgm:t>
        <a:bodyPr/>
        <a:lstStyle/>
        <a:p>
          <a:endParaRPr kumimoji="1" lang="ja-JP" altLang="en-US" sz="14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4F2E6E3-3517-43E0-AFC5-C9A1DAE0B26E}">
      <dgm:prSet phldrT="[テキスト]" custT="1"/>
      <dgm:spPr>
        <a:solidFill>
          <a:schemeClr val="accent4"/>
        </a:solidFill>
      </dgm:spPr>
      <dgm:t>
        <a:bodyPr/>
        <a:lstStyle/>
        <a:p>
          <a:r>
            <a: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小売店</a:t>
          </a:r>
        </a:p>
      </dgm:t>
    </dgm:pt>
    <dgm:pt modelId="{10B86365-B1A1-42A3-AFA2-282211E34BD8}" type="parTrans" cxnId="{5F550FDA-2DBD-4B7D-A9DF-AF5FA579FD5C}">
      <dgm:prSet/>
      <dgm:spPr/>
      <dgm:t>
        <a:bodyPr/>
        <a:lstStyle/>
        <a:p>
          <a:endParaRPr kumimoji="1" lang="ja-JP" altLang="en-US" sz="16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B4E0B2A-036F-4D1D-9380-7987C9907EE1}" type="sibTrans" cxnId="{5F550FDA-2DBD-4B7D-A9DF-AF5FA579FD5C}">
      <dgm:prSet custT="1"/>
      <dgm:spPr>
        <a:solidFill>
          <a:schemeClr val="accent4"/>
        </a:solidFill>
      </dgm:spPr>
      <dgm:t>
        <a:bodyPr/>
        <a:lstStyle/>
        <a:p>
          <a:endParaRPr kumimoji="1" lang="ja-JP" altLang="en-US" sz="14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A23EC85-E0C7-4CD0-9525-08501E5EACCD}">
      <dgm:prSet phldrT="[テキスト]" custT="1"/>
      <dgm:spPr>
        <a:solidFill>
          <a:schemeClr val="accent1"/>
        </a:solidFill>
      </dgm:spPr>
      <dgm:t>
        <a:bodyPr/>
        <a:lstStyle/>
        <a:p>
          <a:r>
            <a: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消費者</a:t>
          </a:r>
        </a:p>
      </dgm:t>
    </dgm:pt>
    <dgm:pt modelId="{9FCEA8CC-8EBA-4D3A-879B-D203612FF203}" type="parTrans" cxnId="{9EE9926D-0973-4B23-A734-CDE7875DA008}">
      <dgm:prSet/>
      <dgm:spPr/>
      <dgm:t>
        <a:bodyPr/>
        <a:lstStyle/>
        <a:p>
          <a:endParaRPr kumimoji="1" lang="ja-JP" altLang="en-US" sz="16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D19FD6F-B371-420C-816D-F6A336E2CE75}" type="sibTrans" cxnId="{9EE9926D-0973-4B23-A734-CDE7875DA008}">
      <dgm:prSet custT="1"/>
      <dgm:spPr>
        <a:solidFill>
          <a:schemeClr val="accent1"/>
        </a:solidFill>
      </dgm:spPr>
      <dgm:t>
        <a:bodyPr/>
        <a:lstStyle/>
        <a:p>
          <a:endParaRPr kumimoji="1" lang="ja-JP" altLang="en-US" sz="14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A3FCC2A-1396-4588-B2D6-7AA718E815F6}">
      <dgm:prSet phldrT="[テキスト]" custT="1"/>
      <dgm:spPr/>
      <dgm:t>
        <a:bodyPr/>
        <a:lstStyle/>
        <a:p>
          <a:r>
            <a:rPr kumimoji="1" lang="ja-JP" altLang="en-US" sz="195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回収業者</a:t>
          </a:r>
        </a:p>
      </dgm:t>
    </dgm:pt>
    <dgm:pt modelId="{4C2228A8-30D0-4B5C-915A-6072793AEA17}" type="parTrans" cxnId="{33E412F0-54C1-474E-BEE9-E22F7E5006BA}">
      <dgm:prSet/>
      <dgm:spPr/>
      <dgm:t>
        <a:bodyPr/>
        <a:lstStyle/>
        <a:p>
          <a:endParaRPr kumimoji="1" lang="ja-JP" altLang="en-US" sz="16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9297CC3-157B-4980-BCA6-F1D83EA55A94}" type="sibTrans" cxnId="{33E412F0-54C1-474E-BEE9-E22F7E5006BA}">
      <dgm:prSet custT="1"/>
      <dgm:spPr/>
      <dgm:t>
        <a:bodyPr/>
        <a:lstStyle/>
        <a:p>
          <a:endParaRPr kumimoji="1" lang="ja-JP" altLang="en-US" sz="14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758F900-0558-4677-9C29-7CF723CDDA67}">
      <dgm:prSet phldrT="[テキスト]" custT="1"/>
      <dgm:spPr/>
      <dgm:t>
        <a:bodyPr/>
        <a:lstStyle/>
        <a:p>
          <a:r>
            <a:rPr kumimoji="1" lang="ja-JP" altLang="en-US" sz="17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リサイクル施設</a:t>
          </a:r>
        </a:p>
      </dgm:t>
    </dgm:pt>
    <dgm:pt modelId="{E725C257-C0F2-4061-8670-41955AD7679A}" type="parTrans" cxnId="{6C35B49A-2F08-43C2-BB00-E105F0DCECA1}">
      <dgm:prSet/>
      <dgm:spPr/>
      <dgm:t>
        <a:bodyPr/>
        <a:lstStyle/>
        <a:p>
          <a:endParaRPr kumimoji="1" lang="ja-JP" altLang="en-US" sz="16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1A8D2C-0F26-4EA0-B2F1-B150F5C24E41}" type="sibTrans" cxnId="{6C35B49A-2F08-43C2-BB00-E105F0DCECA1}">
      <dgm:prSet custT="1"/>
      <dgm:spPr/>
      <dgm:t>
        <a:bodyPr/>
        <a:lstStyle/>
        <a:p>
          <a:endParaRPr kumimoji="1" lang="ja-JP" altLang="en-US" sz="14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21AFBA7-D6C1-425A-A53F-D6E6708DFFB7}" type="pres">
      <dgm:prSet presAssocID="{8D69BFE9-CD28-4B9E-8A1E-2656B75DCD5F}" presName="cycle" presStyleCnt="0">
        <dgm:presLayoutVars>
          <dgm:dir/>
          <dgm:resizeHandles val="exact"/>
        </dgm:presLayoutVars>
      </dgm:prSet>
      <dgm:spPr/>
    </dgm:pt>
    <dgm:pt modelId="{2CFA4E67-0974-4BAA-8A59-3817A946EA5D}" type="pres">
      <dgm:prSet presAssocID="{CFEDB070-B59E-4899-9541-7E1EF283B843}" presName="node" presStyleLbl="node1" presStyleIdx="0" presStyleCnt="5">
        <dgm:presLayoutVars>
          <dgm:bulletEnabled val="1"/>
        </dgm:presLayoutVars>
      </dgm:prSet>
      <dgm:spPr/>
    </dgm:pt>
    <dgm:pt modelId="{11CC0379-7B97-44C2-A0B5-7001D6B137ED}" type="pres">
      <dgm:prSet presAssocID="{180BAA84-0EBB-4DE1-8EF1-80B11C74B4F4}" presName="sibTrans" presStyleLbl="sibTrans2D1" presStyleIdx="0" presStyleCnt="5"/>
      <dgm:spPr/>
    </dgm:pt>
    <dgm:pt modelId="{CA061EFD-4679-48E5-A6B0-1DECE7344761}" type="pres">
      <dgm:prSet presAssocID="{180BAA84-0EBB-4DE1-8EF1-80B11C74B4F4}" presName="connectorText" presStyleLbl="sibTrans2D1" presStyleIdx="0" presStyleCnt="5"/>
      <dgm:spPr/>
    </dgm:pt>
    <dgm:pt modelId="{6E3129AA-168E-4B80-9844-9E40F4C5A293}" type="pres">
      <dgm:prSet presAssocID="{04F2E6E3-3517-43E0-AFC5-C9A1DAE0B26E}" presName="node" presStyleLbl="node1" presStyleIdx="1" presStyleCnt="5">
        <dgm:presLayoutVars>
          <dgm:bulletEnabled val="1"/>
        </dgm:presLayoutVars>
      </dgm:prSet>
      <dgm:spPr/>
    </dgm:pt>
    <dgm:pt modelId="{EB611FBC-53C4-484F-ABB5-6696C1CAE1A2}" type="pres">
      <dgm:prSet presAssocID="{4B4E0B2A-036F-4D1D-9380-7987C9907EE1}" presName="sibTrans" presStyleLbl="sibTrans2D1" presStyleIdx="1" presStyleCnt="5"/>
      <dgm:spPr/>
    </dgm:pt>
    <dgm:pt modelId="{379D275C-CF52-4630-BE71-B7C359814A7D}" type="pres">
      <dgm:prSet presAssocID="{4B4E0B2A-036F-4D1D-9380-7987C9907EE1}" presName="connectorText" presStyleLbl="sibTrans2D1" presStyleIdx="1" presStyleCnt="5"/>
      <dgm:spPr/>
    </dgm:pt>
    <dgm:pt modelId="{DB04C0F5-5872-4EE2-A91B-560A4D58D7CF}" type="pres">
      <dgm:prSet presAssocID="{3A23EC85-E0C7-4CD0-9525-08501E5EACCD}" presName="node" presStyleLbl="node1" presStyleIdx="2" presStyleCnt="5">
        <dgm:presLayoutVars>
          <dgm:bulletEnabled val="1"/>
        </dgm:presLayoutVars>
      </dgm:prSet>
      <dgm:spPr/>
    </dgm:pt>
    <dgm:pt modelId="{3AC53948-F7BA-4844-A1E2-D3A8F0AC49D2}" type="pres">
      <dgm:prSet presAssocID="{DD19FD6F-B371-420C-816D-F6A336E2CE75}" presName="sibTrans" presStyleLbl="sibTrans2D1" presStyleIdx="2" presStyleCnt="5"/>
      <dgm:spPr/>
    </dgm:pt>
    <dgm:pt modelId="{B20FFED9-8645-4468-B9FE-A1B769B01BA1}" type="pres">
      <dgm:prSet presAssocID="{DD19FD6F-B371-420C-816D-F6A336E2CE75}" presName="connectorText" presStyleLbl="sibTrans2D1" presStyleIdx="2" presStyleCnt="5"/>
      <dgm:spPr/>
    </dgm:pt>
    <dgm:pt modelId="{5A893E2D-FC13-4E19-A5ED-CE895A32C7E4}" type="pres">
      <dgm:prSet presAssocID="{CA3FCC2A-1396-4588-B2D6-7AA718E815F6}" presName="node" presStyleLbl="node1" presStyleIdx="3" presStyleCnt="5">
        <dgm:presLayoutVars>
          <dgm:bulletEnabled val="1"/>
        </dgm:presLayoutVars>
      </dgm:prSet>
      <dgm:spPr/>
    </dgm:pt>
    <dgm:pt modelId="{D999866D-6F77-44E3-BFCD-1C24608ADB72}" type="pres">
      <dgm:prSet presAssocID="{A9297CC3-157B-4980-BCA6-F1D83EA55A94}" presName="sibTrans" presStyleLbl="sibTrans2D1" presStyleIdx="3" presStyleCnt="5"/>
      <dgm:spPr/>
    </dgm:pt>
    <dgm:pt modelId="{FE06DCB7-95FB-48A2-A909-6367AE693366}" type="pres">
      <dgm:prSet presAssocID="{A9297CC3-157B-4980-BCA6-F1D83EA55A94}" presName="connectorText" presStyleLbl="sibTrans2D1" presStyleIdx="3" presStyleCnt="5"/>
      <dgm:spPr/>
    </dgm:pt>
    <dgm:pt modelId="{C83F2641-E181-4985-9B0B-E5C93360516E}" type="pres">
      <dgm:prSet presAssocID="{9758F900-0558-4677-9C29-7CF723CDDA67}" presName="node" presStyleLbl="node1" presStyleIdx="4" presStyleCnt="5">
        <dgm:presLayoutVars>
          <dgm:bulletEnabled val="1"/>
        </dgm:presLayoutVars>
      </dgm:prSet>
      <dgm:spPr/>
    </dgm:pt>
    <dgm:pt modelId="{0F269304-54D1-4E07-A6AD-BF00FAA6E0A1}" type="pres">
      <dgm:prSet presAssocID="{7E1A8D2C-0F26-4EA0-B2F1-B150F5C24E41}" presName="sibTrans" presStyleLbl="sibTrans2D1" presStyleIdx="4" presStyleCnt="5"/>
      <dgm:spPr/>
    </dgm:pt>
    <dgm:pt modelId="{9D9446F8-30D7-4D5E-A95D-D55ED497E3EC}" type="pres">
      <dgm:prSet presAssocID="{7E1A8D2C-0F26-4EA0-B2F1-B150F5C24E41}" presName="connectorText" presStyleLbl="sibTrans2D1" presStyleIdx="4" presStyleCnt="5"/>
      <dgm:spPr/>
    </dgm:pt>
  </dgm:ptLst>
  <dgm:cxnLst>
    <dgm:cxn modelId="{B7135402-F745-4DD6-81CC-C22699520D85}" type="presOf" srcId="{180BAA84-0EBB-4DE1-8EF1-80B11C74B4F4}" destId="{CA061EFD-4679-48E5-A6B0-1DECE7344761}" srcOrd="1" destOrd="0" presId="urn:microsoft.com/office/officeart/2005/8/layout/cycle2"/>
    <dgm:cxn modelId="{24BC121A-410B-472F-B660-237A01E41EE6}" type="presOf" srcId="{DD19FD6F-B371-420C-816D-F6A336E2CE75}" destId="{3AC53948-F7BA-4844-A1E2-D3A8F0AC49D2}" srcOrd="0" destOrd="0" presId="urn:microsoft.com/office/officeart/2005/8/layout/cycle2"/>
    <dgm:cxn modelId="{4B33622B-4A6F-4E18-8D2E-4B1D67EE74B3}" type="presOf" srcId="{9758F900-0558-4677-9C29-7CF723CDDA67}" destId="{C83F2641-E181-4985-9B0B-E5C93360516E}" srcOrd="0" destOrd="0" presId="urn:microsoft.com/office/officeart/2005/8/layout/cycle2"/>
    <dgm:cxn modelId="{AB40CC3E-9E52-44C7-839E-CEFB1B74BF65}" type="presOf" srcId="{180BAA84-0EBB-4DE1-8EF1-80B11C74B4F4}" destId="{11CC0379-7B97-44C2-A0B5-7001D6B137ED}" srcOrd="0" destOrd="0" presId="urn:microsoft.com/office/officeart/2005/8/layout/cycle2"/>
    <dgm:cxn modelId="{2E4D935C-D975-4031-B864-E65A2606C550}" type="presOf" srcId="{7E1A8D2C-0F26-4EA0-B2F1-B150F5C24E41}" destId="{9D9446F8-30D7-4D5E-A95D-D55ED497E3EC}" srcOrd="1" destOrd="0" presId="urn:microsoft.com/office/officeart/2005/8/layout/cycle2"/>
    <dgm:cxn modelId="{8336BD4C-D863-4EAD-BF69-7110A2EF289C}" type="presOf" srcId="{4B4E0B2A-036F-4D1D-9380-7987C9907EE1}" destId="{379D275C-CF52-4630-BE71-B7C359814A7D}" srcOrd="1" destOrd="0" presId="urn:microsoft.com/office/officeart/2005/8/layout/cycle2"/>
    <dgm:cxn modelId="{9EE9926D-0973-4B23-A734-CDE7875DA008}" srcId="{8D69BFE9-CD28-4B9E-8A1E-2656B75DCD5F}" destId="{3A23EC85-E0C7-4CD0-9525-08501E5EACCD}" srcOrd="2" destOrd="0" parTransId="{9FCEA8CC-8EBA-4D3A-879B-D203612FF203}" sibTransId="{DD19FD6F-B371-420C-816D-F6A336E2CE75}"/>
    <dgm:cxn modelId="{C7C9EC56-588C-440C-9054-28B30CE2E5D5}" srcId="{8D69BFE9-CD28-4B9E-8A1E-2656B75DCD5F}" destId="{CFEDB070-B59E-4899-9541-7E1EF283B843}" srcOrd="0" destOrd="0" parTransId="{7692A9E0-66D5-4DEA-850E-CB44B931F1BF}" sibTransId="{180BAA84-0EBB-4DE1-8EF1-80B11C74B4F4}"/>
    <dgm:cxn modelId="{D9CB817E-1BBB-4E06-90A9-606C28917378}" type="presOf" srcId="{04F2E6E3-3517-43E0-AFC5-C9A1DAE0B26E}" destId="{6E3129AA-168E-4B80-9844-9E40F4C5A293}" srcOrd="0" destOrd="0" presId="urn:microsoft.com/office/officeart/2005/8/layout/cycle2"/>
    <dgm:cxn modelId="{353F558A-B4D0-4836-BECD-AAD9C485B77F}" type="presOf" srcId="{CFEDB070-B59E-4899-9541-7E1EF283B843}" destId="{2CFA4E67-0974-4BAA-8A59-3817A946EA5D}" srcOrd="0" destOrd="0" presId="urn:microsoft.com/office/officeart/2005/8/layout/cycle2"/>
    <dgm:cxn modelId="{6C35B49A-2F08-43C2-BB00-E105F0DCECA1}" srcId="{8D69BFE9-CD28-4B9E-8A1E-2656B75DCD5F}" destId="{9758F900-0558-4677-9C29-7CF723CDDA67}" srcOrd="4" destOrd="0" parTransId="{E725C257-C0F2-4061-8670-41955AD7679A}" sibTransId="{7E1A8D2C-0F26-4EA0-B2F1-B150F5C24E41}"/>
    <dgm:cxn modelId="{2BA6F5B9-FD2C-4A18-9661-948096B0254C}" type="presOf" srcId="{A9297CC3-157B-4980-BCA6-F1D83EA55A94}" destId="{FE06DCB7-95FB-48A2-A909-6367AE693366}" srcOrd="1" destOrd="0" presId="urn:microsoft.com/office/officeart/2005/8/layout/cycle2"/>
    <dgm:cxn modelId="{485EC0C7-9051-4F46-9263-6CF0CFAA6220}" type="presOf" srcId="{7E1A8D2C-0F26-4EA0-B2F1-B150F5C24E41}" destId="{0F269304-54D1-4E07-A6AD-BF00FAA6E0A1}" srcOrd="0" destOrd="0" presId="urn:microsoft.com/office/officeart/2005/8/layout/cycle2"/>
    <dgm:cxn modelId="{78C7CCC7-AC1D-4F88-9A81-FB73E81CC131}" type="presOf" srcId="{A9297CC3-157B-4980-BCA6-F1D83EA55A94}" destId="{D999866D-6F77-44E3-BFCD-1C24608ADB72}" srcOrd="0" destOrd="0" presId="urn:microsoft.com/office/officeart/2005/8/layout/cycle2"/>
    <dgm:cxn modelId="{5F550FDA-2DBD-4B7D-A9DF-AF5FA579FD5C}" srcId="{8D69BFE9-CD28-4B9E-8A1E-2656B75DCD5F}" destId="{04F2E6E3-3517-43E0-AFC5-C9A1DAE0B26E}" srcOrd="1" destOrd="0" parTransId="{10B86365-B1A1-42A3-AFA2-282211E34BD8}" sibTransId="{4B4E0B2A-036F-4D1D-9380-7987C9907EE1}"/>
    <dgm:cxn modelId="{90D478DC-24D2-4639-81C7-995BFD8E1E5E}" type="presOf" srcId="{3A23EC85-E0C7-4CD0-9525-08501E5EACCD}" destId="{DB04C0F5-5872-4EE2-A91B-560A4D58D7CF}" srcOrd="0" destOrd="0" presId="urn:microsoft.com/office/officeart/2005/8/layout/cycle2"/>
    <dgm:cxn modelId="{B133ACE2-444D-4B81-8F3C-E5876E2C9029}" type="presOf" srcId="{8D69BFE9-CD28-4B9E-8A1E-2656B75DCD5F}" destId="{721AFBA7-D6C1-425A-A53F-D6E6708DFFB7}" srcOrd="0" destOrd="0" presId="urn:microsoft.com/office/officeart/2005/8/layout/cycle2"/>
    <dgm:cxn modelId="{A50DDAE7-51E2-416D-94A3-5A394E27FFF9}" type="presOf" srcId="{DD19FD6F-B371-420C-816D-F6A336E2CE75}" destId="{B20FFED9-8645-4468-B9FE-A1B769B01BA1}" srcOrd="1" destOrd="0" presId="urn:microsoft.com/office/officeart/2005/8/layout/cycle2"/>
    <dgm:cxn modelId="{8FCB6FEC-EB3C-4CCA-A1F7-120F1AF86741}" type="presOf" srcId="{CA3FCC2A-1396-4588-B2D6-7AA718E815F6}" destId="{5A893E2D-FC13-4E19-A5ED-CE895A32C7E4}" srcOrd="0" destOrd="0" presId="urn:microsoft.com/office/officeart/2005/8/layout/cycle2"/>
    <dgm:cxn modelId="{33E412F0-54C1-474E-BEE9-E22F7E5006BA}" srcId="{8D69BFE9-CD28-4B9E-8A1E-2656B75DCD5F}" destId="{CA3FCC2A-1396-4588-B2D6-7AA718E815F6}" srcOrd="3" destOrd="0" parTransId="{4C2228A8-30D0-4B5C-915A-6072793AEA17}" sibTransId="{A9297CC3-157B-4980-BCA6-F1D83EA55A94}"/>
    <dgm:cxn modelId="{3EACAFF8-D45C-4FA2-837B-295754A7A6E2}" type="presOf" srcId="{4B4E0B2A-036F-4D1D-9380-7987C9907EE1}" destId="{EB611FBC-53C4-484F-ABB5-6696C1CAE1A2}" srcOrd="0" destOrd="0" presId="urn:microsoft.com/office/officeart/2005/8/layout/cycle2"/>
    <dgm:cxn modelId="{BF736CC5-E606-4EFF-AA79-EF640D736F10}" type="presParOf" srcId="{721AFBA7-D6C1-425A-A53F-D6E6708DFFB7}" destId="{2CFA4E67-0974-4BAA-8A59-3817A946EA5D}" srcOrd="0" destOrd="0" presId="urn:microsoft.com/office/officeart/2005/8/layout/cycle2"/>
    <dgm:cxn modelId="{EE16DC05-4439-4516-9667-973CF5FBA2E9}" type="presParOf" srcId="{721AFBA7-D6C1-425A-A53F-D6E6708DFFB7}" destId="{11CC0379-7B97-44C2-A0B5-7001D6B137ED}" srcOrd="1" destOrd="0" presId="urn:microsoft.com/office/officeart/2005/8/layout/cycle2"/>
    <dgm:cxn modelId="{073140E4-ADEB-4D20-9E42-398749376AA9}" type="presParOf" srcId="{11CC0379-7B97-44C2-A0B5-7001D6B137ED}" destId="{CA061EFD-4679-48E5-A6B0-1DECE7344761}" srcOrd="0" destOrd="0" presId="urn:microsoft.com/office/officeart/2005/8/layout/cycle2"/>
    <dgm:cxn modelId="{C1679AB9-8CE6-4A0B-A288-1B94A772FAAC}" type="presParOf" srcId="{721AFBA7-D6C1-425A-A53F-D6E6708DFFB7}" destId="{6E3129AA-168E-4B80-9844-9E40F4C5A293}" srcOrd="2" destOrd="0" presId="urn:microsoft.com/office/officeart/2005/8/layout/cycle2"/>
    <dgm:cxn modelId="{38AAABB9-CDF1-426C-9795-A55FB6F85CA0}" type="presParOf" srcId="{721AFBA7-D6C1-425A-A53F-D6E6708DFFB7}" destId="{EB611FBC-53C4-484F-ABB5-6696C1CAE1A2}" srcOrd="3" destOrd="0" presId="urn:microsoft.com/office/officeart/2005/8/layout/cycle2"/>
    <dgm:cxn modelId="{3FEE2E2D-F596-4F32-B1CF-E08F5F832892}" type="presParOf" srcId="{EB611FBC-53C4-484F-ABB5-6696C1CAE1A2}" destId="{379D275C-CF52-4630-BE71-B7C359814A7D}" srcOrd="0" destOrd="0" presId="urn:microsoft.com/office/officeart/2005/8/layout/cycle2"/>
    <dgm:cxn modelId="{75CF29D6-C13B-4009-B986-FF6C1B436CF7}" type="presParOf" srcId="{721AFBA7-D6C1-425A-A53F-D6E6708DFFB7}" destId="{DB04C0F5-5872-4EE2-A91B-560A4D58D7CF}" srcOrd="4" destOrd="0" presId="urn:microsoft.com/office/officeart/2005/8/layout/cycle2"/>
    <dgm:cxn modelId="{01A17F4A-0776-4C5A-A86A-B081CCD33733}" type="presParOf" srcId="{721AFBA7-D6C1-425A-A53F-D6E6708DFFB7}" destId="{3AC53948-F7BA-4844-A1E2-D3A8F0AC49D2}" srcOrd="5" destOrd="0" presId="urn:microsoft.com/office/officeart/2005/8/layout/cycle2"/>
    <dgm:cxn modelId="{0F326049-A9AE-46BA-9546-ACC1289D9632}" type="presParOf" srcId="{3AC53948-F7BA-4844-A1E2-D3A8F0AC49D2}" destId="{B20FFED9-8645-4468-B9FE-A1B769B01BA1}" srcOrd="0" destOrd="0" presId="urn:microsoft.com/office/officeart/2005/8/layout/cycle2"/>
    <dgm:cxn modelId="{DDF73962-64E5-4C64-AE9A-71122A54321E}" type="presParOf" srcId="{721AFBA7-D6C1-425A-A53F-D6E6708DFFB7}" destId="{5A893E2D-FC13-4E19-A5ED-CE895A32C7E4}" srcOrd="6" destOrd="0" presId="urn:microsoft.com/office/officeart/2005/8/layout/cycle2"/>
    <dgm:cxn modelId="{7296C493-D3F5-4105-B2C9-7A4C1D81A7D4}" type="presParOf" srcId="{721AFBA7-D6C1-425A-A53F-D6E6708DFFB7}" destId="{D999866D-6F77-44E3-BFCD-1C24608ADB72}" srcOrd="7" destOrd="0" presId="urn:microsoft.com/office/officeart/2005/8/layout/cycle2"/>
    <dgm:cxn modelId="{6A56964A-D9FB-4702-A529-8CA803704E0D}" type="presParOf" srcId="{D999866D-6F77-44E3-BFCD-1C24608ADB72}" destId="{FE06DCB7-95FB-48A2-A909-6367AE693366}" srcOrd="0" destOrd="0" presId="urn:microsoft.com/office/officeart/2005/8/layout/cycle2"/>
    <dgm:cxn modelId="{034F207C-DF94-45A1-823F-30C5E8C21B53}" type="presParOf" srcId="{721AFBA7-D6C1-425A-A53F-D6E6708DFFB7}" destId="{C83F2641-E181-4985-9B0B-E5C93360516E}" srcOrd="8" destOrd="0" presId="urn:microsoft.com/office/officeart/2005/8/layout/cycle2"/>
    <dgm:cxn modelId="{6DC8A162-7595-4F6A-813A-59BA3E2A19F2}" type="presParOf" srcId="{721AFBA7-D6C1-425A-A53F-D6E6708DFFB7}" destId="{0F269304-54D1-4E07-A6AD-BF00FAA6E0A1}" srcOrd="9" destOrd="0" presId="urn:microsoft.com/office/officeart/2005/8/layout/cycle2"/>
    <dgm:cxn modelId="{DDDB4D22-F514-4202-997A-27733D905306}" type="presParOf" srcId="{0F269304-54D1-4E07-A6AD-BF00FAA6E0A1}" destId="{9D9446F8-30D7-4D5E-A95D-D55ED497E3E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436001-E871-4B32-B738-5F7A926339DC}" type="doc">
      <dgm:prSet loTypeId="urn:microsoft.com/office/officeart/2005/8/layout/lProcess3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2E040751-B610-4161-9A7F-B8CC4BE0DFE0}">
      <dgm:prSet phldrT="[テキスト]" custT="1"/>
      <dgm:spPr/>
      <dgm:t>
        <a:bodyPr/>
        <a:lstStyle/>
        <a:p>
          <a:r>
            <a:rPr kumimoji="1" lang="ja-JP" altLang="en-US" sz="3000" b="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基礎編</a:t>
          </a:r>
        </a:p>
      </dgm:t>
    </dgm:pt>
    <dgm:pt modelId="{3DB2CAE3-1F2E-4C8F-A31B-74CD34091654}" type="parTrans" cxnId="{77670D82-AF14-40F1-87D1-539BF21531D0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B45568D1-A0D7-49A0-9BF8-117B853068AF}" type="sibTrans" cxnId="{77670D82-AF14-40F1-87D1-539BF21531D0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C84373B-3CF4-44BC-B6A1-C295EA32F6C8}">
      <dgm:prSet phldrT="[テキスト]" custT="1"/>
      <dgm:spPr/>
      <dgm:t>
        <a:bodyPr/>
        <a:lstStyle/>
        <a:p>
          <a: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HTML</a:t>
          </a:r>
          <a:endParaRPr kumimoji="1" lang="ja-JP" altLang="en-US" sz="24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3E4BDFD-25CE-49A2-8562-5AAA775BFFA3}" type="parTrans" cxnId="{101F194A-24F7-4117-990A-3C8A44CAD970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FE25F15-3F81-480F-9DB7-F84E1D4C19A5}" type="sibTrans" cxnId="{101F194A-24F7-4117-990A-3C8A44CAD970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9C43FCB-9D29-4338-9136-E1B59179C122}">
      <dgm:prSet phldrT="[テキスト]" custT="1"/>
      <dgm:spPr/>
      <dgm:t>
        <a:bodyPr/>
        <a:lstStyle/>
        <a:p>
          <a: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CSS</a:t>
          </a:r>
          <a:endParaRPr kumimoji="1" lang="ja-JP" altLang="en-US" sz="24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FA0DFDC-9575-45FC-84F0-2B96A86378B4}" type="parTrans" cxnId="{0C0F0121-93B0-404E-9D40-2261D0CCFF4D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2A87821-29AF-45D8-B978-2FAC883FB877}" type="sibTrans" cxnId="{0C0F0121-93B0-404E-9D40-2261D0CCFF4D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F9FDBD8-18FE-4111-B9D0-2F4B54CAC8F0}">
      <dgm:prSet phldrT="[テキスト]" custT="1"/>
      <dgm:spPr>
        <a:solidFill>
          <a:schemeClr val="accent4"/>
        </a:solidFill>
      </dgm:spPr>
      <dgm:t>
        <a:bodyPr/>
        <a:lstStyle/>
        <a:p>
          <a:r>
            <a:rPr kumimoji="1" lang="ja-JP" altLang="en-US" sz="3000" b="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デザイン編</a:t>
          </a:r>
        </a:p>
      </dgm:t>
    </dgm:pt>
    <dgm:pt modelId="{75F89D2A-1832-4307-A6D1-E7F372BCE620}" type="parTrans" cxnId="{69C11129-FEF3-45ED-B720-DC9DE77CF8BD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0374B1-C56E-456B-92DA-005A72B70228}" type="sibTrans" cxnId="{69C11129-FEF3-45ED-B720-DC9DE77CF8BD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3A71719-5431-4E87-9C42-006AC0B91DBF}">
      <dgm:prSet phldrT="[テキスト]" custT="1"/>
      <dgm:spPr/>
      <dgm:t>
        <a:bodyPr/>
        <a:lstStyle/>
        <a:p>
          <a:r>
            <a:rPr kumimoji="1" lang="ja-JP" altLang="en-US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デザイン</a:t>
          </a:r>
          <a:b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基礎</a:t>
          </a:r>
        </a:p>
      </dgm:t>
    </dgm:pt>
    <dgm:pt modelId="{11D26598-04DC-477A-A2AF-40A704F33D00}" type="parTrans" cxnId="{42F32D76-E0B7-49D2-A70E-9C66DA9B2671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B2BAE4B-7E2B-4835-8A30-3240079DF8D6}" type="sibTrans" cxnId="{42F32D76-E0B7-49D2-A70E-9C66DA9B2671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20B6289-D3CF-47A9-94D8-6C62827FE8B5}">
      <dgm:prSet phldrT="[テキスト]" custT="1"/>
      <dgm:spPr/>
      <dgm:t>
        <a:bodyPr/>
        <a:lstStyle/>
        <a:p>
          <a:r>
            <a:rPr kumimoji="1" lang="ja-JP" altLang="en-US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画像・動画</a:t>
          </a:r>
          <a:b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編集</a:t>
          </a:r>
        </a:p>
      </dgm:t>
    </dgm:pt>
    <dgm:pt modelId="{063508C7-BB2A-498D-91CB-755C072FA293}" type="parTrans" cxnId="{8FAC7BD9-9F70-4E50-9CEB-185068736421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6408191-4E6A-4647-8F41-D96880BBA9D4}" type="sibTrans" cxnId="{8FAC7BD9-9F70-4E50-9CEB-185068736421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7F2C56A-1A0E-4504-A053-B16248AF349A}">
      <dgm:prSet phldrT="[テキスト]" custT="1"/>
      <dgm:spPr>
        <a:solidFill>
          <a:schemeClr val="bg2"/>
        </a:solidFill>
      </dgm:spPr>
      <dgm:t>
        <a:bodyPr/>
        <a:lstStyle/>
        <a:p>
          <a:r>
            <a:rPr kumimoji="1" lang="ja-JP" altLang="en-US" sz="3000" b="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運営編</a:t>
          </a:r>
          <a:endParaRPr kumimoji="1" lang="en-US" altLang="ja-JP" sz="3000" b="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DBE9B6C-858E-4E8A-B083-A7DA1391DACC}" type="parTrans" cxnId="{C8C05AA0-6662-496B-B9FC-BBCEC00677EC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8CEC613-B901-4374-B88E-BA9E1EA3C89D}" type="sibTrans" cxnId="{C8C05AA0-6662-496B-B9FC-BBCEC00677EC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1991DD8-D5E0-4B8F-82C7-FA225A208456}">
      <dgm:prSet phldrT="[テキスト]" custT="1"/>
      <dgm:spPr/>
      <dgm:t>
        <a:bodyPr/>
        <a:lstStyle/>
        <a:p>
          <a:r>
            <a:rPr kumimoji="1" lang="ja-JP" altLang="en-US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アクセス</a:t>
          </a:r>
          <a:b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解析</a:t>
          </a:r>
        </a:p>
      </dgm:t>
    </dgm:pt>
    <dgm:pt modelId="{B4732418-7BEA-427A-888D-1A1670ADA00F}" type="parTrans" cxnId="{18566525-41D8-44F8-B663-065360B6CF20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F1DB547-FBCA-45ED-AF36-F62DE8CD815B}" type="sibTrans" cxnId="{18566525-41D8-44F8-B663-065360B6CF20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CB91365-CF8C-4B6D-8918-3876CC48C20A}">
      <dgm:prSet phldrT="[テキスト]" custT="1"/>
      <dgm:spPr/>
      <dgm:t>
        <a:bodyPr/>
        <a:lstStyle/>
        <a:p>
          <a: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SEO</a:t>
          </a:r>
          <a:endParaRPr kumimoji="1" lang="ja-JP" altLang="en-US" sz="24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F2A778F-5D3A-4DBA-975C-E70EB0696E5C}" type="parTrans" cxnId="{0CAE40B9-019B-43F1-BF17-1521C07E22E4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A6B9D74-96ED-4172-AB67-D8F274C1B400}" type="sibTrans" cxnId="{0CAE40B9-019B-43F1-BF17-1521C07E22E4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47197C-DC62-4C26-89F5-24796992AB5A}">
      <dgm:prSet custT="1"/>
      <dgm:spPr/>
      <dgm:t>
        <a:bodyPr/>
        <a:lstStyle/>
        <a:p>
          <a: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Java</a:t>
          </a:r>
          <a:b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Script</a:t>
          </a:r>
          <a:endParaRPr kumimoji="1" lang="ja-JP" altLang="en-US" sz="24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9129F9C-FA38-485C-9321-69CE9A1750D1}" type="parTrans" cxnId="{C7542E98-55B7-4089-B7F7-44D5347A4155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30C18D5-F2DA-4D9E-AD24-191241AD4AAA}" type="sibTrans" cxnId="{C7542E98-55B7-4089-B7F7-44D5347A4155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60177A6-8ACB-4C38-88AA-972EE9F2833B}">
      <dgm:prSet custT="1"/>
      <dgm:spPr/>
      <dgm:t>
        <a:bodyPr/>
        <a:lstStyle/>
        <a:p>
          <a:r>
            <a:rPr kumimoji="1"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UI &amp; UX</a:t>
          </a:r>
          <a:endParaRPr kumimoji="1" lang="ja-JP" altLang="en-US" sz="24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FCB2FFC-A2CB-433A-88D5-1F4938C0C898}" type="parTrans" cxnId="{DB83AE78-A6D6-4747-8D2E-37B4B77107CA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5AF3A7-31E1-43AB-A93B-576193A73F97}" type="sibTrans" cxnId="{DB83AE78-A6D6-4747-8D2E-37B4B77107CA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805569F-B426-406B-9707-37CD97DCA78E}">
      <dgm:prSet custT="1"/>
      <dgm:spPr/>
      <dgm:t>
        <a:bodyPr/>
        <a:lstStyle/>
        <a:p>
          <a:r>
            <a:rPr kumimoji="1" lang="en-US" altLang="ja-JP" sz="1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Web</a:t>
          </a:r>
          <a:br>
            <a:rPr kumimoji="1" lang="en-US" altLang="ja-JP" sz="1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18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マーケティング</a:t>
          </a:r>
        </a:p>
      </dgm:t>
    </dgm:pt>
    <dgm:pt modelId="{C62A73BF-09FD-43F2-86C0-040865B9D5D1}" type="parTrans" cxnId="{1589456B-80DA-4223-947E-A7AB2F0A14D2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AD5AE3E-AE25-42A6-93B1-C1A51921B989}" type="sibTrans" cxnId="{1589456B-80DA-4223-947E-A7AB2F0A14D2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D33202-CB91-432E-8BAA-2DE73BC73524}" type="pres">
      <dgm:prSet presAssocID="{F9436001-E871-4B32-B738-5F7A926339DC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7E8FB663-C18E-4780-ADFD-DBDDA730D8B8}" type="pres">
      <dgm:prSet presAssocID="{2E040751-B610-4161-9A7F-B8CC4BE0DFE0}" presName="horFlow" presStyleCnt="0"/>
      <dgm:spPr/>
    </dgm:pt>
    <dgm:pt modelId="{9A5DD6B1-2B2E-47A9-B5BA-E1406DF37420}" type="pres">
      <dgm:prSet presAssocID="{2E040751-B610-4161-9A7F-B8CC4BE0DFE0}" presName="bigChev" presStyleLbl="node1" presStyleIdx="0" presStyleCnt="3"/>
      <dgm:spPr/>
    </dgm:pt>
    <dgm:pt modelId="{B7B1BBFE-18ED-4A1C-BEB7-7A9E4B43C8E4}" type="pres">
      <dgm:prSet presAssocID="{53E4BDFD-25CE-49A2-8562-5AAA775BFFA3}" presName="parTrans" presStyleCnt="0"/>
      <dgm:spPr/>
    </dgm:pt>
    <dgm:pt modelId="{B2E61825-41B4-4463-8463-F08FA147F224}" type="pres">
      <dgm:prSet presAssocID="{2C84373B-3CF4-44BC-B6A1-C295EA32F6C8}" presName="node" presStyleLbl="alignAccFollowNode1" presStyleIdx="0" presStyleCnt="9">
        <dgm:presLayoutVars>
          <dgm:bulletEnabled val="1"/>
        </dgm:presLayoutVars>
      </dgm:prSet>
      <dgm:spPr/>
    </dgm:pt>
    <dgm:pt modelId="{A9F2C780-1B09-470C-985E-0F79C8D92255}" type="pres">
      <dgm:prSet presAssocID="{7FE25F15-3F81-480F-9DB7-F84E1D4C19A5}" presName="sibTrans" presStyleCnt="0"/>
      <dgm:spPr/>
    </dgm:pt>
    <dgm:pt modelId="{8A31EC55-35FF-432A-A739-F7C72EBE722D}" type="pres">
      <dgm:prSet presAssocID="{29C43FCB-9D29-4338-9136-E1B59179C122}" presName="node" presStyleLbl="alignAccFollowNode1" presStyleIdx="1" presStyleCnt="9">
        <dgm:presLayoutVars>
          <dgm:bulletEnabled val="1"/>
        </dgm:presLayoutVars>
      </dgm:prSet>
      <dgm:spPr/>
    </dgm:pt>
    <dgm:pt modelId="{A59D78C3-254D-4803-8478-F23E365D122D}" type="pres">
      <dgm:prSet presAssocID="{F2A87821-29AF-45D8-B978-2FAC883FB877}" presName="sibTrans" presStyleCnt="0"/>
      <dgm:spPr/>
    </dgm:pt>
    <dgm:pt modelId="{BD889984-09D2-4410-A71C-AB1DB4E87AE0}" type="pres">
      <dgm:prSet presAssocID="{2147197C-DC62-4C26-89F5-24796992AB5A}" presName="node" presStyleLbl="alignAccFollowNode1" presStyleIdx="2" presStyleCnt="9">
        <dgm:presLayoutVars>
          <dgm:bulletEnabled val="1"/>
        </dgm:presLayoutVars>
      </dgm:prSet>
      <dgm:spPr/>
    </dgm:pt>
    <dgm:pt modelId="{6696140D-5005-4EAF-9FBF-4B7BC54A5A7F}" type="pres">
      <dgm:prSet presAssocID="{2E040751-B610-4161-9A7F-B8CC4BE0DFE0}" presName="vSp" presStyleCnt="0"/>
      <dgm:spPr/>
    </dgm:pt>
    <dgm:pt modelId="{965E7A67-5729-4AF6-96BE-4E706C362E43}" type="pres">
      <dgm:prSet presAssocID="{0F9FDBD8-18FE-4111-B9D0-2F4B54CAC8F0}" presName="horFlow" presStyleCnt="0"/>
      <dgm:spPr/>
    </dgm:pt>
    <dgm:pt modelId="{DE4EB73B-5DA0-4A53-87EC-543F80E82126}" type="pres">
      <dgm:prSet presAssocID="{0F9FDBD8-18FE-4111-B9D0-2F4B54CAC8F0}" presName="bigChev" presStyleLbl="node1" presStyleIdx="1" presStyleCnt="3"/>
      <dgm:spPr/>
    </dgm:pt>
    <dgm:pt modelId="{FA32F528-0568-4B85-8EBF-D9F1945EC23A}" type="pres">
      <dgm:prSet presAssocID="{11D26598-04DC-477A-A2AF-40A704F33D00}" presName="parTrans" presStyleCnt="0"/>
      <dgm:spPr/>
    </dgm:pt>
    <dgm:pt modelId="{C040C178-F088-4062-853C-BF11175C09B0}" type="pres">
      <dgm:prSet presAssocID="{D3A71719-5431-4E87-9C42-006AC0B91DBF}" presName="node" presStyleLbl="alignAccFollowNode1" presStyleIdx="3" presStyleCnt="9">
        <dgm:presLayoutVars>
          <dgm:bulletEnabled val="1"/>
        </dgm:presLayoutVars>
      </dgm:prSet>
      <dgm:spPr/>
    </dgm:pt>
    <dgm:pt modelId="{FB4BBA05-1126-45A6-BE59-F918E5947AD0}" type="pres">
      <dgm:prSet presAssocID="{8B2BAE4B-7E2B-4835-8A30-3240079DF8D6}" presName="sibTrans" presStyleCnt="0"/>
      <dgm:spPr/>
    </dgm:pt>
    <dgm:pt modelId="{36E37977-E03A-4C5F-BE7E-C483B5C0FEE9}" type="pres">
      <dgm:prSet presAssocID="{F20B6289-D3CF-47A9-94D8-6C62827FE8B5}" presName="node" presStyleLbl="alignAccFollowNode1" presStyleIdx="4" presStyleCnt="9">
        <dgm:presLayoutVars>
          <dgm:bulletEnabled val="1"/>
        </dgm:presLayoutVars>
      </dgm:prSet>
      <dgm:spPr/>
    </dgm:pt>
    <dgm:pt modelId="{C9CB4F37-68A3-41DC-AA57-9D491DC0B7CF}" type="pres">
      <dgm:prSet presAssocID="{86408191-4E6A-4647-8F41-D96880BBA9D4}" presName="sibTrans" presStyleCnt="0"/>
      <dgm:spPr/>
    </dgm:pt>
    <dgm:pt modelId="{016807E6-130F-44ED-9B34-B72C3699E7D2}" type="pres">
      <dgm:prSet presAssocID="{060177A6-8ACB-4C38-88AA-972EE9F2833B}" presName="node" presStyleLbl="alignAccFollowNode1" presStyleIdx="5" presStyleCnt="9">
        <dgm:presLayoutVars>
          <dgm:bulletEnabled val="1"/>
        </dgm:presLayoutVars>
      </dgm:prSet>
      <dgm:spPr/>
    </dgm:pt>
    <dgm:pt modelId="{25D9267E-BFA7-4C20-A9E4-1411E4ADB754}" type="pres">
      <dgm:prSet presAssocID="{0F9FDBD8-18FE-4111-B9D0-2F4B54CAC8F0}" presName="vSp" presStyleCnt="0"/>
      <dgm:spPr/>
    </dgm:pt>
    <dgm:pt modelId="{7026395E-72AA-41F3-8069-D0718092D1E4}" type="pres">
      <dgm:prSet presAssocID="{D7F2C56A-1A0E-4504-A053-B16248AF349A}" presName="horFlow" presStyleCnt="0"/>
      <dgm:spPr/>
    </dgm:pt>
    <dgm:pt modelId="{3CBD8CE2-4165-4FBE-92C6-CFB8A70C4FFA}" type="pres">
      <dgm:prSet presAssocID="{D7F2C56A-1A0E-4504-A053-B16248AF349A}" presName="bigChev" presStyleLbl="node1" presStyleIdx="2" presStyleCnt="3"/>
      <dgm:spPr/>
    </dgm:pt>
    <dgm:pt modelId="{57E20DFD-87F4-4488-86AA-4B2D2C5B36A2}" type="pres">
      <dgm:prSet presAssocID="{B4732418-7BEA-427A-888D-1A1670ADA00F}" presName="parTrans" presStyleCnt="0"/>
      <dgm:spPr/>
    </dgm:pt>
    <dgm:pt modelId="{D363C078-A0D8-4148-B84E-EB4AC40E1640}" type="pres">
      <dgm:prSet presAssocID="{91991DD8-D5E0-4B8F-82C7-FA225A208456}" presName="node" presStyleLbl="alignAccFollowNode1" presStyleIdx="6" presStyleCnt="9">
        <dgm:presLayoutVars>
          <dgm:bulletEnabled val="1"/>
        </dgm:presLayoutVars>
      </dgm:prSet>
      <dgm:spPr/>
    </dgm:pt>
    <dgm:pt modelId="{49BE6D1B-4193-4D12-8C85-D49AD91DDBAE}" type="pres">
      <dgm:prSet presAssocID="{DF1DB547-FBCA-45ED-AF36-F62DE8CD815B}" presName="sibTrans" presStyleCnt="0"/>
      <dgm:spPr/>
    </dgm:pt>
    <dgm:pt modelId="{29612BC5-7FD0-456C-B98B-616AF71C4E9F}" type="pres">
      <dgm:prSet presAssocID="{4CB91365-CF8C-4B6D-8918-3876CC48C20A}" presName="node" presStyleLbl="alignAccFollowNode1" presStyleIdx="7" presStyleCnt="9">
        <dgm:presLayoutVars>
          <dgm:bulletEnabled val="1"/>
        </dgm:presLayoutVars>
      </dgm:prSet>
      <dgm:spPr/>
    </dgm:pt>
    <dgm:pt modelId="{2E036E15-D55C-4FF5-AC20-A543402FF1F2}" type="pres">
      <dgm:prSet presAssocID="{0A6B9D74-96ED-4172-AB67-D8F274C1B400}" presName="sibTrans" presStyleCnt="0"/>
      <dgm:spPr/>
    </dgm:pt>
    <dgm:pt modelId="{24A5B79C-DB63-401D-AE76-F8952F15A9D4}" type="pres">
      <dgm:prSet presAssocID="{5805569F-B426-406B-9707-37CD97DCA78E}" presName="node" presStyleLbl="alignAccFollowNode1" presStyleIdx="8" presStyleCnt="9">
        <dgm:presLayoutVars>
          <dgm:bulletEnabled val="1"/>
        </dgm:presLayoutVars>
      </dgm:prSet>
      <dgm:spPr/>
    </dgm:pt>
  </dgm:ptLst>
  <dgm:cxnLst>
    <dgm:cxn modelId="{A2E8FC06-AEC0-42B8-8005-526D29EB8A82}" type="presOf" srcId="{F20B6289-D3CF-47A9-94D8-6C62827FE8B5}" destId="{36E37977-E03A-4C5F-BE7E-C483B5C0FEE9}" srcOrd="0" destOrd="0" presId="urn:microsoft.com/office/officeart/2005/8/layout/lProcess3"/>
    <dgm:cxn modelId="{6319E908-C4F0-41A2-A03C-B82DFB094C13}" type="presOf" srcId="{0F9FDBD8-18FE-4111-B9D0-2F4B54CAC8F0}" destId="{DE4EB73B-5DA0-4A53-87EC-543F80E82126}" srcOrd="0" destOrd="0" presId="urn:microsoft.com/office/officeart/2005/8/layout/lProcess3"/>
    <dgm:cxn modelId="{0C0F0121-93B0-404E-9D40-2261D0CCFF4D}" srcId="{2E040751-B610-4161-9A7F-B8CC4BE0DFE0}" destId="{29C43FCB-9D29-4338-9136-E1B59179C122}" srcOrd="1" destOrd="0" parTransId="{8FA0DFDC-9575-45FC-84F0-2B96A86378B4}" sibTransId="{F2A87821-29AF-45D8-B978-2FAC883FB877}"/>
    <dgm:cxn modelId="{0EA08A23-A4AF-4912-B7C7-1BB246113363}" type="presOf" srcId="{2E040751-B610-4161-9A7F-B8CC4BE0DFE0}" destId="{9A5DD6B1-2B2E-47A9-B5BA-E1406DF37420}" srcOrd="0" destOrd="0" presId="urn:microsoft.com/office/officeart/2005/8/layout/lProcess3"/>
    <dgm:cxn modelId="{18566525-41D8-44F8-B663-065360B6CF20}" srcId="{D7F2C56A-1A0E-4504-A053-B16248AF349A}" destId="{91991DD8-D5E0-4B8F-82C7-FA225A208456}" srcOrd="0" destOrd="0" parTransId="{B4732418-7BEA-427A-888D-1A1670ADA00F}" sibTransId="{DF1DB547-FBCA-45ED-AF36-F62DE8CD815B}"/>
    <dgm:cxn modelId="{69C11129-FEF3-45ED-B720-DC9DE77CF8BD}" srcId="{F9436001-E871-4B32-B738-5F7A926339DC}" destId="{0F9FDBD8-18FE-4111-B9D0-2F4B54CAC8F0}" srcOrd="1" destOrd="0" parTransId="{75F89D2A-1832-4307-A6D1-E7F372BCE620}" sibTransId="{2B0374B1-C56E-456B-92DA-005A72B70228}"/>
    <dgm:cxn modelId="{C9B0D532-C338-4197-8784-617279E5102D}" type="presOf" srcId="{2147197C-DC62-4C26-89F5-24796992AB5A}" destId="{BD889984-09D2-4410-A71C-AB1DB4E87AE0}" srcOrd="0" destOrd="0" presId="urn:microsoft.com/office/officeart/2005/8/layout/lProcess3"/>
    <dgm:cxn modelId="{AF47D735-6CE1-40FD-8A69-425851C56DAE}" type="presOf" srcId="{5805569F-B426-406B-9707-37CD97DCA78E}" destId="{24A5B79C-DB63-401D-AE76-F8952F15A9D4}" srcOrd="0" destOrd="0" presId="urn:microsoft.com/office/officeart/2005/8/layout/lProcess3"/>
    <dgm:cxn modelId="{374DAE41-FEDF-45F9-8DF7-95A3BBB9E80C}" type="presOf" srcId="{2C84373B-3CF4-44BC-B6A1-C295EA32F6C8}" destId="{B2E61825-41B4-4463-8463-F08FA147F224}" srcOrd="0" destOrd="0" presId="urn:microsoft.com/office/officeart/2005/8/layout/lProcess3"/>
    <dgm:cxn modelId="{101F194A-24F7-4117-990A-3C8A44CAD970}" srcId="{2E040751-B610-4161-9A7F-B8CC4BE0DFE0}" destId="{2C84373B-3CF4-44BC-B6A1-C295EA32F6C8}" srcOrd="0" destOrd="0" parTransId="{53E4BDFD-25CE-49A2-8562-5AAA775BFFA3}" sibTransId="{7FE25F15-3F81-480F-9DB7-F84E1D4C19A5}"/>
    <dgm:cxn modelId="{1589456B-80DA-4223-947E-A7AB2F0A14D2}" srcId="{D7F2C56A-1A0E-4504-A053-B16248AF349A}" destId="{5805569F-B426-406B-9707-37CD97DCA78E}" srcOrd="2" destOrd="0" parTransId="{C62A73BF-09FD-43F2-86C0-040865B9D5D1}" sibTransId="{6AD5AE3E-AE25-42A6-93B1-C1A51921B989}"/>
    <dgm:cxn modelId="{E458656C-E214-4E54-8670-4FBB46B1BF91}" type="presOf" srcId="{F9436001-E871-4B32-B738-5F7A926339DC}" destId="{2BD33202-CB91-432E-8BAA-2DE73BC73524}" srcOrd="0" destOrd="0" presId="urn:microsoft.com/office/officeart/2005/8/layout/lProcess3"/>
    <dgm:cxn modelId="{A526914D-6760-4E90-9E03-5D1D7E25E715}" type="presOf" srcId="{D3A71719-5431-4E87-9C42-006AC0B91DBF}" destId="{C040C178-F088-4062-853C-BF11175C09B0}" srcOrd="0" destOrd="0" presId="urn:microsoft.com/office/officeart/2005/8/layout/lProcess3"/>
    <dgm:cxn modelId="{42F32D76-E0B7-49D2-A70E-9C66DA9B2671}" srcId="{0F9FDBD8-18FE-4111-B9D0-2F4B54CAC8F0}" destId="{D3A71719-5431-4E87-9C42-006AC0B91DBF}" srcOrd="0" destOrd="0" parTransId="{11D26598-04DC-477A-A2AF-40A704F33D00}" sibTransId="{8B2BAE4B-7E2B-4835-8A30-3240079DF8D6}"/>
    <dgm:cxn modelId="{E08D5977-2909-4C63-BF76-C013CC009139}" type="presOf" srcId="{060177A6-8ACB-4C38-88AA-972EE9F2833B}" destId="{016807E6-130F-44ED-9B34-B72C3699E7D2}" srcOrd="0" destOrd="0" presId="urn:microsoft.com/office/officeart/2005/8/layout/lProcess3"/>
    <dgm:cxn modelId="{DB83AE78-A6D6-4747-8D2E-37B4B77107CA}" srcId="{0F9FDBD8-18FE-4111-B9D0-2F4B54CAC8F0}" destId="{060177A6-8ACB-4C38-88AA-972EE9F2833B}" srcOrd="2" destOrd="0" parTransId="{5FCB2FFC-A2CB-433A-88D5-1F4938C0C898}" sibTransId="{505AF3A7-31E1-43AB-A93B-576193A73F97}"/>
    <dgm:cxn modelId="{77670D82-AF14-40F1-87D1-539BF21531D0}" srcId="{F9436001-E871-4B32-B738-5F7A926339DC}" destId="{2E040751-B610-4161-9A7F-B8CC4BE0DFE0}" srcOrd="0" destOrd="0" parTransId="{3DB2CAE3-1F2E-4C8F-A31B-74CD34091654}" sibTransId="{B45568D1-A0D7-49A0-9BF8-117B853068AF}"/>
    <dgm:cxn modelId="{C7542E98-55B7-4089-B7F7-44D5347A4155}" srcId="{2E040751-B610-4161-9A7F-B8CC4BE0DFE0}" destId="{2147197C-DC62-4C26-89F5-24796992AB5A}" srcOrd="2" destOrd="0" parTransId="{E9129F9C-FA38-485C-9321-69CE9A1750D1}" sibTransId="{030C18D5-F2DA-4D9E-AD24-191241AD4AAA}"/>
    <dgm:cxn modelId="{C8C05AA0-6662-496B-B9FC-BBCEC00677EC}" srcId="{F9436001-E871-4B32-B738-5F7A926339DC}" destId="{D7F2C56A-1A0E-4504-A053-B16248AF349A}" srcOrd="2" destOrd="0" parTransId="{FDBE9B6C-858E-4E8A-B083-A7DA1391DACC}" sibTransId="{28CEC613-B901-4374-B88E-BA9E1EA3C89D}"/>
    <dgm:cxn modelId="{0CAE40B9-019B-43F1-BF17-1521C07E22E4}" srcId="{D7F2C56A-1A0E-4504-A053-B16248AF349A}" destId="{4CB91365-CF8C-4B6D-8918-3876CC48C20A}" srcOrd="1" destOrd="0" parTransId="{CF2A778F-5D3A-4DBA-975C-E70EB0696E5C}" sibTransId="{0A6B9D74-96ED-4172-AB67-D8F274C1B400}"/>
    <dgm:cxn modelId="{8FAEF9B9-33F7-410B-B3FD-84CAF9E418DB}" type="presOf" srcId="{91991DD8-D5E0-4B8F-82C7-FA225A208456}" destId="{D363C078-A0D8-4148-B84E-EB4AC40E1640}" srcOrd="0" destOrd="0" presId="urn:microsoft.com/office/officeart/2005/8/layout/lProcess3"/>
    <dgm:cxn modelId="{3AB74AC2-8707-48CE-8E25-41C427855A88}" type="presOf" srcId="{4CB91365-CF8C-4B6D-8918-3876CC48C20A}" destId="{29612BC5-7FD0-456C-B98B-616AF71C4E9F}" srcOrd="0" destOrd="0" presId="urn:microsoft.com/office/officeart/2005/8/layout/lProcess3"/>
    <dgm:cxn modelId="{F745AACB-FCC2-4C70-9876-8C5575657952}" type="presOf" srcId="{29C43FCB-9D29-4338-9136-E1B59179C122}" destId="{8A31EC55-35FF-432A-A739-F7C72EBE722D}" srcOrd="0" destOrd="0" presId="urn:microsoft.com/office/officeart/2005/8/layout/lProcess3"/>
    <dgm:cxn modelId="{8FAC7BD9-9F70-4E50-9CEB-185068736421}" srcId="{0F9FDBD8-18FE-4111-B9D0-2F4B54CAC8F0}" destId="{F20B6289-D3CF-47A9-94D8-6C62827FE8B5}" srcOrd="1" destOrd="0" parTransId="{063508C7-BB2A-498D-91CB-755C072FA293}" sibTransId="{86408191-4E6A-4647-8F41-D96880BBA9D4}"/>
    <dgm:cxn modelId="{16C743FF-012A-4E27-B266-45B749F10CAE}" type="presOf" srcId="{D7F2C56A-1A0E-4504-A053-B16248AF349A}" destId="{3CBD8CE2-4165-4FBE-92C6-CFB8A70C4FFA}" srcOrd="0" destOrd="0" presId="urn:microsoft.com/office/officeart/2005/8/layout/lProcess3"/>
    <dgm:cxn modelId="{E0EBD29D-4FF8-406E-901E-631EDA0DBFE7}" type="presParOf" srcId="{2BD33202-CB91-432E-8BAA-2DE73BC73524}" destId="{7E8FB663-C18E-4780-ADFD-DBDDA730D8B8}" srcOrd="0" destOrd="0" presId="urn:microsoft.com/office/officeart/2005/8/layout/lProcess3"/>
    <dgm:cxn modelId="{D8E964C8-8ECA-473F-8406-C533D49EAD3C}" type="presParOf" srcId="{7E8FB663-C18E-4780-ADFD-DBDDA730D8B8}" destId="{9A5DD6B1-2B2E-47A9-B5BA-E1406DF37420}" srcOrd="0" destOrd="0" presId="urn:microsoft.com/office/officeart/2005/8/layout/lProcess3"/>
    <dgm:cxn modelId="{63DF964C-9DFB-4681-965E-D011867985E8}" type="presParOf" srcId="{7E8FB663-C18E-4780-ADFD-DBDDA730D8B8}" destId="{B7B1BBFE-18ED-4A1C-BEB7-7A9E4B43C8E4}" srcOrd="1" destOrd="0" presId="urn:microsoft.com/office/officeart/2005/8/layout/lProcess3"/>
    <dgm:cxn modelId="{51A364F2-5C64-4786-8D85-4D514A4EC23D}" type="presParOf" srcId="{7E8FB663-C18E-4780-ADFD-DBDDA730D8B8}" destId="{B2E61825-41B4-4463-8463-F08FA147F224}" srcOrd="2" destOrd="0" presId="urn:microsoft.com/office/officeart/2005/8/layout/lProcess3"/>
    <dgm:cxn modelId="{1D77A45D-49BC-40F2-A853-C5C368610296}" type="presParOf" srcId="{7E8FB663-C18E-4780-ADFD-DBDDA730D8B8}" destId="{A9F2C780-1B09-470C-985E-0F79C8D92255}" srcOrd="3" destOrd="0" presId="urn:microsoft.com/office/officeart/2005/8/layout/lProcess3"/>
    <dgm:cxn modelId="{146A5CF5-1ED3-4669-AA15-C4D747DFADEF}" type="presParOf" srcId="{7E8FB663-C18E-4780-ADFD-DBDDA730D8B8}" destId="{8A31EC55-35FF-432A-A739-F7C72EBE722D}" srcOrd="4" destOrd="0" presId="urn:microsoft.com/office/officeart/2005/8/layout/lProcess3"/>
    <dgm:cxn modelId="{CF1A85EB-2EA7-40AA-A419-E812EE06C445}" type="presParOf" srcId="{7E8FB663-C18E-4780-ADFD-DBDDA730D8B8}" destId="{A59D78C3-254D-4803-8478-F23E365D122D}" srcOrd="5" destOrd="0" presId="urn:microsoft.com/office/officeart/2005/8/layout/lProcess3"/>
    <dgm:cxn modelId="{7EEBE317-F8FA-4EF4-9D3B-2F6460BC4287}" type="presParOf" srcId="{7E8FB663-C18E-4780-ADFD-DBDDA730D8B8}" destId="{BD889984-09D2-4410-A71C-AB1DB4E87AE0}" srcOrd="6" destOrd="0" presId="urn:microsoft.com/office/officeart/2005/8/layout/lProcess3"/>
    <dgm:cxn modelId="{5A7E6D84-FF1A-4657-A2DC-9FC908ED9DA2}" type="presParOf" srcId="{2BD33202-CB91-432E-8BAA-2DE73BC73524}" destId="{6696140D-5005-4EAF-9FBF-4B7BC54A5A7F}" srcOrd="1" destOrd="0" presId="urn:microsoft.com/office/officeart/2005/8/layout/lProcess3"/>
    <dgm:cxn modelId="{AA5B257F-A3E8-4342-8C6B-263F2561C46B}" type="presParOf" srcId="{2BD33202-CB91-432E-8BAA-2DE73BC73524}" destId="{965E7A67-5729-4AF6-96BE-4E706C362E43}" srcOrd="2" destOrd="0" presId="urn:microsoft.com/office/officeart/2005/8/layout/lProcess3"/>
    <dgm:cxn modelId="{2FF138C2-EA62-4CB8-B215-52B6FC610B6E}" type="presParOf" srcId="{965E7A67-5729-4AF6-96BE-4E706C362E43}" destId="{DE4EB73B-5DA0-4A53-87EC-543F80E82126}" srcOrd="0" destOrd="0" presId="urn:microsoft.com/office/officeart/2005/8/layout/lProcess3"/>
    <dgm:cxn modelId="{0298AF81-4F0F-4FA2-893C-1517FB0EC051}" type="presParOf" srcId="{965E7A67-5729-4AF6-96BE-4E706C362E43}" destId="{FA32F528-0568-4B85-8EBF-D9F1945EC23A}" srcOrd="1" destOrd="0" presId="urn:microsoft.com/office/officeart/2005/8/layout/lProcess3"/>
    <dgm:cxn modelId="{208E53C4-04AA-4595-A3FE-EF8634DAA822}" type="presParOf" srcId="{965E7A67-5729-4AF6-96BE-4E706C362E43}" destId="{C040C178-F088-4062-853C-BF11175C09B0}" srcOrd="2" destOrd="0" presId="urn:microsoft.com/office/officeart/2005/8/layout/lProcess3"/>
    <dgm:cxn modelId="{1AAEBE85-C1CC-4F9D-ACF3-33D0AFC654D0}" type="presParOf" srcId="{965E7A67-5729-4AF6-96BE-4E706C362E43}" destId="{FB4BBA05-1126-45A6-BE59-F918E5947AD0}" srcOrd="3" destOrd="0" presId="urn:microsoft.com/office/officeart/2005/8/layout/lProcess3"/>
    <dgm:cxn modelId="{CE312AEF-A3B3-4FBC-B044-F1FC74C09119}" type="presParOf" srcId="{965E7A67-5729-4AF6-96BE-4E706C362E43}" destId="{36E37977-E03A-4C5F-BE7E-C483B5C0FEE9}" srcOrd="4" destOrd="0" presId="urn:microsoft.com/office/officeart/2005/8/layout/lProcess3"/>
    <dgm:cxn modelId="{1CB63096-0F79-4004-A927-D0903FE87FFF}" type="presParOf" srcId="{965E7A67-5729-4AF6-96BE-4E706C362E43}" destId="{C9CB4F37-68A3-41DC-AA57-9D491DC0B7CF}" srcOrd="5" destOrd="0" presId="urn:microsoft.com/office/officeart/2005/8/layout/lProcess3"/>
    <dgm:cxn modelId="{A621AD0E-308D-4FD8-97CB-86398D093B55}" type="presParOf" srcId="{965E7A67-5729-4AF6-96BE-4E706C362E43}" destId="{016807E6-130F-44ED-9B34-B72C3699E7D2}" srcOrd="6" destOrd="0" presId="urn:microsoft.com/office/officeart/2005/8/layout/lProcess3"/>
    <dgm:cxn modelId="{AF9BC876-C0FC-493A-8B7D-FB03920A7744}" type="presParOf" srcId="{2BD33202-CB91-432E-8BAA-2DE73BC73524}" destId="{25D9267E-BFA7-4C20-A9E4-1411E4ADB754}" srcOrd="3" destOrd="0" presId="urn:microsoft.com/office/officeart/2005/8/layout/lProcess3"/>
    <dgm:cxn modelId="{87F1D156-6BB8-4776-ACFD-C970349A143D}" type="presParOf" srcId="{2BD33202-CB91-432E-8BAA-2DE73BC73524}" destId="{7026395E-72AA-41F3-8069-D0718092D1E4}" srcOrd="4" destOrd="0" presId="urn:microsoft.com/office/officeart/2005/8/layout/lProcess3"/>
    <dgm:cxn modelId="{AB73876F-85A4-4CBE-A0D9-FCC692940942}" type="presParOf" srcId="{7026395E-72AA-41F3-8069-D0718092D1E4}" destId="{3CBD8CE2-4165-4FBE-92C6-CFB8A70C4FFA}" srcOrd="0" destOrd="0" presId="urn:microsoft.com/office/officeart/2005/8/layout/lProcess3"/>
    <dgm:cxn modelId="{354A4561-489D-4DF8-B9AD-B8C3598AF0B7}" type="presParOf" srcId="{7026395E-72AA-41F3-8069-D0718092D1E4}" destId="{57E20DFD-87F4-4488-86AA-4B2D2C5B36A2}" srcOrd="1" destOrd="0" presId="urn:microsoft.com/office/officeart/2005/8/layout/lProcess3"/>
    <dgm:cxn modelId="{9AF53DDA-3640-4029-A801-83E62FC94EA6}" type="presParOf" srcId="{7026395E-72AA-41F3-8069-D0718092D1E4}" destId="{D363C078-A0D8-4148-B84E-EB4AC40E1640}" srcOrd="2" destOrd="0" presId="urn:microsoft.com/office/officeart/2005/8/layout/lProcess3"/>
    <dgm:cxn modelId="{995A73DE-D709-4C6C-BE4A-22C4B7E50828}" type="presParOf" srcId="{7026395E-72AA-41F3-8069-D0718092D1E4}" destId="{49BE6D1B-4193-4D12-8C85-D49AD91DDBAE}" srcOrd="3" destOrd="0" presId="urn:microsoft.com/office/officeart/2005/8/layout/lProcess3"/>
    <dgm:cxn modelId="{0C7C1574-AFAB-4F87-877A-5D534754B65A}" type="presParOf" srcId="{7026395E-72AA-41F3-8069-D0718092D1E4}" destId="{29612BC5-7FD0-456C-B98B-616AF71C4E9F}" srcOrd="4" destOrd="0" presId="urn:microsoft.com/office/officeart/2005/8/layout/lProcess3"/>
    <dgm:cxn modelId="{74E545EF-FED2-41EB-82B9-1479B3267CD9}" type="presParOf" srcId="{7026395E-72AA-41F3-8069-D0718092D1E4}" destId="{2E036E15-D55C-4FF5-AC20-A543402FF1F2}" srcOrd="5" destOrd="0" presId="urn:microsoft.com/office/officeart/2005/8/layout/lProcess3"/>
    <dgm:cxn modelId="{F0BD3FA3-44C9-4659-8D8B-141C3CEF41E9}" type="presParOf" srcId="{7026395E-72AA-41F3-8069-D0718092D1E4}" destId="{24A5B79C-DB63-401D-AE76-F8952F15A9D4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F3DB8A-ECB3-4147-9AE7-758563C6EA1B}" type="doc">
      <dgm:prSet loTypeId="urn:microsoft.com/office/officeart/2005/8/layout/process4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982DFD69-0D64-4DEC-AC48-5550CA16B862}">
      <dgm:prSet phldrT="[テキスト]" custT="1"/>
      <dgm:spPr/>
      <dgm:t>
        <a:bodyPr/>
        <a:lstStyle/>
        <a:p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099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F69A42D6-1B8C-4657-81C3-DCA38D280ED6}" type="parTrans" cxnId="{00691E2D-E04A-4D8C-A2A6-E546A8584A18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CCBE60C-DF37-4EAF-9133-1620E108E040}" type="sibTrans" cxnId="{00691E2D-E04A-4D8C-A2A6-E546A8584A18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BD3B5A9-8E78-4519-9B61-74259C052352}">
      <dgm:prSet phldrT="[テキスト]" custT="1"/>
      <dgm:spPr/>
      <dgm:t>
        <a:bodyPr/>
        <a:lstStyle/>
        <a:p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05D9E3D0-7D6A-43EC-B910-A24BED4CAB29}" type="parTrans" cxnId="{6179B531-A5F1-4C03-8B9A-CB7489B5F1EA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4DFE244-AF4F-4FD5-A5C3-3B3892414B2D}" type="sibTrans" cxnId="{6179B531-A5F1-4C03-8B9A-CB7489B5F1EA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A9582E0-F78B-481E-9704-58CB00A4D3CB}">
      <dgm:prSet phldrT="[テキスト]" custT="1"/>
      <dgm:spPr/>
      <dgm:t>
        <a:bodyPr/>
        <a:lstStyle/>
        <a:p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DFDFF8BB-C552-4ED1-80C4-79129C83CEED}" type="parTrans" cxnId="{0F259F01-77C7-4E50-9215-C689D079A042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265C452-23E8-4621-8D41-8B29A4A1DD6E}" type="sibTrans" cxnId="{0F259F01-77C7-4E50-9215-C689D079A042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F26FA1D-5703-4AA6-8D53-B24A6CC1378F}">
      <dgm:prSet phldrT="[テキスト]" custT="1"/>
      <dgm:spPr/>
      <dgm:t>
        <a:bodyPr/>
        <a:lstStyle/>
        <a:p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F5FB235-2041-4310-9B8B-29623FCA1F08}" type="parTrans" cxnId="{5E2F7306-54FF-4647-9B4D-D98FF9E9262C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F44E7E-DD6A-40D7-A72C-3C1EA9304252}" type="sibTrans" cxnId="{5E2F7306-54FF-4647-9B4D-D98FF9E9262C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A680BC9-523D-4F96-9C14-2B27CB77A3BD}">
      <dgm:prSet phldrT="[テキスト]" custT="1"/>
      <dgm:spPr/>
      <dgm:t>
        <a:bodyPr/>
        <a:lstStyle/>
        <a:p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販売割引 なし</a:t>
          </a:r>
        </a:p>
      </dgm:t>
    </dgm:pt>
    <dgm:pt modelId="{6F129EB9-C496-4E41-85A8-99DFA0EE1074}" type="parTrans" cxnId="{A905FF87-2A2D-4CF4-9F22-339F152ECDCA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BB4966B-3508-4A8B-B9B4-0C55B6D7C449}" type="sibTrans" cxnId="{A905FF87-2A2D-4CF4-9F22-339F152ECDCA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8034D5F-8481-4735-AC24-4EA79294219D}">
      <dgm:prSet phldrT="[テキスト]" custT="1"/>
      <dgm:spPr/>
      <dgm:t>
        <a:bodyPr/>
        <a:lstStyle/>
        <a:p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3B255F26-C491-44D7-B342-7132BE3D1C51}" type="parTrans" cxnId="{5B185FAE-0E88-44AF-962E-9863BB97E5F3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9609D92-1827-41DF-9219-C5E407F1187C}" type="sibTrans" cxnId="{5B185FAE-0E88-44AF-962E-9863BB97E5F3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1797FA6-6C7E-4341-B735-4014FEFD12A6}">
      <dgm:prSet phldrT="[テキスト]" custT="1"/>
      <dgm:spPr/>
      <dgm:t>
        <a:bodyPr/>
        <a:lstStyle/>
        <a:p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15B36C1-2710-4757-8246-458775E9211F}" type="parTrans" cxnId="{B637E5F6-AF9C-46BF-B491-16A4AF1707DA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7B70BBD-A59F-4036-A306-0A6EB370777F}" type="sibTrans" cxnId="{B637E5F6-AF9C-46BF-B491-16A4AF1707DA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82D19C7-BF31-439F-823D-79ADEE113518}">
      <dgm:prSet phldrT="[テキスト]" custT="1"/>
      <dgm:spPr/>
      <dgm:t>
        <a:bodyPr/>
        <a:lstStyle/>
        <a:p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販売割引 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D1D4069-A3D0-459E-A774-4A1BAD9FC28D}" type="parTrans" cxnId="{156E78C5-040B-4BEC-A408-83B88C7F7BDC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D13BF68-F895-4741-823A-827760E06F73}" type="sibTrans" cxnId="{156E78C5-040B-4BEC-A408-83B88C7F7BDC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5FE0793-245A-4546-9892-4F513385CA50}">
      <dgm:prSet custT="1"/>
      <dgm:spPr/>
      <dgm:t>
        <a:bodyPr/>
        <a:lstStyle/>
        <a:p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AF96FCD4-8AB3-4C3F-99D1-0F8542ED9BB6}" type="parTrans" cxnId="{90DD44C3-B3C8-4AE5-AAF5-6E415C077A4A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91C5505-E3D6-4E7A-9EBC-7A07E1F39DCB}" type="sibTrans" cxnId="{90DD44C3-B3C8-4AE5-AAF5-6E415C077A4A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A6B22F-4759-4832-8308-4703715FA1A2}">
      <dgm:prSet custT="1"/>
      <dgm:spPr/>
      <dgm:t>
        <a:bodyPr/>
        <a:lstStyle/>
        <a:p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7AFE91-ACAF-49BA-83F8-E555703DFFAD}" type="parTrans" cxnId="{54A07530-D62A-4D38-AF19-A9D6144C3AF6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661802F-55E8-4B37-BF68-E5A84FA2C503}" type="sibTrans" cxnId="{54A07530-D62A-4D38-AF19-A9D6144C3AF6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6408FAD-FE42-48E9-B20F-925DFF5718B0}">
      <dgm:prSet custT="1"/>
      <dgm:spPr/>
      <dgm:t>
        <a:bodyPr/>
        <a:lstStyle/>
        <a:p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販売割引 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1D8FE-FC20-4D27-9DA4-D99F764B97FD}" type="parTrans" cxnId="{64617349-3D51-4ADC-B685-DA3450C0C36B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A3E906D-F9CE-4CC1-BF0C-2B32127E0B8E}" type="sibTrans" cxnId="{64617349-3D51-4ADC-B685-DA3450C0C36B}">
      <dgm:prSet/>
      <dgm:spPr/>
      <dgm:t>
        <a:bodyPr/>
        <a:lstStyle/>
        <a:p>
          <a:endParaRPr kumimoji="1" lang="ja-JP" altLang="en-US" sz="20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1812623-87BB-41FC-8500-55093BECCC69}" type="pres">
      <dgm:prSet presAssocID="{03F3DB8A-ECB3-4147-9AE7-758563C6EA1B}" presName="Name0" presStyleCnt="0">
        <dgm:presLayoutVars>
          <dgm:dir/>
          <dgm:animLvl val="lvl"/>
          <dgm:resizeHandles val="exact"/>
        </dgm:presLayoutVars>
      </dgm:prSet>
      <dgm:spPr/>
    </dgm:pt>
    <dgm:pt modelId="{032EF06E-7367-4221-9467-F2636D698ED3}" type="pres">
      <dgm:prSet presAssocID="{25FE0793-245A-4546-9892-4F513385CA50}" presName="boxAndChildren" presStyleCnt="0"/>
      <dgm:spPr/>
    </dgm:pt>
    <dgm:pt modelId="{4D72BFCC-3232-48E9-85CB-57B687833292}" type="pres">
      <dgm:prSet presAssocID="{25FE0793-245A-4546-9892-4F513385CA50}" presName="parentTextBox" presStyleLbl="node1" presStyleIdx="0" presStyleCnt="4"/>
      <dgm:spPr/>
    </dgm:pt>
    <dgm:pt modelId="{3A781B5C-C931-4F9D-BF6C-FDBFDE965257}" type="pres">
      <dgm:prSet presAssocID="{25FE0793-245A-4546-9892-4F513385CA50}" presName="entireBox" presStyleLbl="node1" presStyleIdx="0" presStyleCnt="4"/>
      <dgm:spPr/>
    </dgm:pt>
    <dgm:pt modelId="{60889C2D-20A8-401C-AC5D-0CBF10A41A9E}" type="pres">
      <dgm:prSet presAssocID="{25FE0793-245A-4546-9892-4F513385CA50}" presName="descendantBox" presStyleCnt="0"/>
      <dgm:spPr/>
    </dgm:pt>
    <dgm:pt modelId="{92611EBF-BADC-4B6A-ADD0-A26381166F43}" type="pres">
      <dgm:prSet presAssocID="{6BA6B22F-4759-4832-8308-4703715FA1A2}" presName="childTextBox" presStyleLbl="fgAccFollowNode1" presStyleIdx="0" presStyleCnt="7">
        <dgm:presLayoutVars>
          <dgm:bulletEnabled val="1"/>
        </dgm:presLayoutVars>
      </dgm:prSet>
      <dgm:spPr/>
    </dgm:pt>
    <dgm:pt modelId="{ED48BB72-9C95-4FF7-8EEA-A33E62B3FEAB}" type="pres">
      <dgm:prSet presAssocID="{06408FAD-FE42-48E9-B20F-925DFF5718B0}" presName="childTextBox" presStyleLbl="fgAccFollowNode1" presStyleIdx="1" presStyleCnt="7">
        <dgm:presLayoutVars>
          <dgm:bulletEnabled val="1"/>
        </dgm:presLayoutVars>
      </dgm:prSet>
      <dgm:spPr/>
    </dgm:pt>
    <dgm:pt modelId="{06AE0589-201F-42DB-9120-21CF06488725}" type="pres">
      <dgm:prSet presAssocID="{19609D92-1827-41DF-9219-C5E407F1187C}" presName="sp" presStyleCnt="0"/>
      <dgm:spPr/>
    </dgm:pt>
    <dgm:pt modelId="{38728BE2-475B-4D12-9E82-7FC1648247B2}" type="pres">
      <dgm:prSet presAssocID="{68034D5F-8481-4735-AC24-4EA79294219D}" presName="arrowAndChildren" presStyleCnt="0"/>
      <dgm:spPr/>
    </dgm:pt>
    <dgm:pt modelId="{78DDAC22-0C73-4B61-9E34-7BBDA351D7B3}" type="pres">
      <dgm:prSet presAssocID="{68034D5F-8481-4735-AC24-4EA79294219D}" presName="parentTextArrow" presStyleLbl="node1" presStyleIdx="0" presStyleCnt="4"/>
      <dgm:spPr/>
    </dgm:pt>
    <dgm:pt modelId="{8FF19229-947D-4504-B085-13762559A852}" type="pres">
      <dgm:prSet presAssocID="{68034D5F-8481-4735-AC24-4EA79294219D}" presName="arrow" presStyleLbl="node1" presStyleIdx="1" presStyleCnt="4"/>
      <dgm:spPr/>
    </dgm:pt>
    <dgm:pt modelId="{EB225686-A126-43BA-A3BF-192392DDDFE7}" type="pres">
      <dgm:prSet presAssocID="{68034D5F-8481-4735-AC24-4EA79294219D}" presName="descendantArrow" presStyleCnt="0"/>
      <dgm:spPr/>
    </dgm:pt>
    <dgm:pt modelId="{6E03585F-623E-483A-AFB4-5237B7C1CB82}" type="pres">
      <dgm:prSet presAssocID="{31797FA6-6C7E-4341-B735-4014FEFD12A6}" presName="childTextArrow" presStyleLbl="fgAccFollowNode1" presStyleIdx="2" presStyleCnt="7">
        <dgm:presLayoutVars>
          <dgm:bulletEnabled val="1"/>
        </dgm:presLayoutVars>
      </dgm:prSet>
      <dgm:spPr/>
    </dgm:pt>
    <dgm:pt modelId="{FB096C75-38BB-4915-8FEA-8CCFD15F1830}" type="pres">
      <dgm:prSet presAssocID="{682D19C7-BF31-439F-823D-79ADEE113518}" presName="childTextArrow" presStyleLbl="fgAccFollowNode1" presStyleIdx="3" presStyleCnt="7">
        <dgm:presLayoutVars>
          <dgm:bulletEnabled val="1"/>
        </dgm:presLayoutVars>
      </dgm:prSet>
      <dgm:spPr/>
    </dgm:pt>
    <dgm:pt modelId="{E7722AD1-3C50-4C57-B887-A27D12C5E877}" type="pres">
      <dgm:prSet presAssocID="{F265C452-23E8-4621-8D41-8B29A4A1DD6E}" presName="sp" presStyleCnt="0"/>
      <dgm:spPr/>
    </dgm:pt>
    <dgm:pt modelId="{7A66CFDC-6DF6-4954-9FC1-605F36849700}" type="pres">
      <dgm:prSet presAssocID="{FA9582E0-F78B-481E-9704-58CB00A4D3CB}" presName="arrowAndChildren" presStyleCnt="0"/>
      <dgm:spPr/>
    </dgm:pt>
    <dgm:pt modelId="{18C70F9E-F9C8-4F3F-9554-5640919262FF}" type="pres">
      <dgm:prSet presAssocID="{FA9582E0-F78B-481E-9704-58CB00A4D3CB}" presName="parentTextArrow" presStyleLbl="node1" presStyleIdx="1" presStyleCnt="4"/>
      <dgm:spPr/>
    </dgm:pt>
    <dgm:pt modelId="{50CCBC0B-9C82-43C2-ABED-9702938EA69C}" type="pres">
      <dgm:prSet presAssocID="{FA9582E0-F78B-481E-9704-58CB00A4D3CB}" presName="arrow" presStyleLbl="node1" presStyleIdx="2" presStyleCnt="4"/>
      <dgm:spPr/>
    </dgm:pt>
    <dgm:pt modelId="{3EFEBE77-988F-4AE7-AF13-150FEA65A07F}" type="pres">
      <dgm:prSet presAssocID="{FA9582E0-F78B-481E-9704-58CB00A4D3CB}" presName="descendantArrow" presStyleCnt="0"/>
      <dgm:spPr/>
    </dgm:pt>
    <dgm:pt modelId="{8FD0409C-73FA-4787-BA33-3C447FB46923}" type="pres">
      <dgm:prSet presAssocID="{2F26FA1D-5703-4AA6-8D53-B24A6CC1378F}" presName="childTextArrow" presStyleLbl="fgAccFollowNode1" presStyleIdx="4" presStyleCnt="7">
        <dgm:presLayoutVars>
          <dgm:bulletEnabled val="1"/>
        </dgm:presLayoutVars>
      </dgm:prSet>
      <dgm:spPr/>
    </dgm:pt>
    <dgm:pt modelId="{9033EDB1-0774-45B5-A3D7-55FE035D38DC}" type="pres">
      <dgm:prSet presAssocID="{CA680BC9-523D-4F96-9C14-2B27CB77A3BD}" presName="childTextArrow" presStyleLbl="fgAccFollowNode1" presStyleIdx="5" presStyleCnt="7">
        <dgm:presLayoutVars>
          <dgm:bulletEnabled val="1"/>
        </dgm:presLayoutVars>
      </dgm:prSet>
      <dgm:spPr/>
    </dgm:pt>
    <dgm:pt modelId="{BB4051B9-DB5D-4947-889C-1685BCC4E0B1}" type="pres">
      <dgm:prSet presAssocID="{8CCBE60C-DF37-4EAF-9133-1620E108E040}" presName="sp" presStyleCnt="0"/>
      <dgm:spPr/>
    </dgm:pt>
    <dgm:pt modelId="{9AA46FE6-A463-4653-B16F-2C31D0460615}" type="pres">
      <dgm:prSet presAssocID="{982DFD69-0D64-4DEC-AC48-5550CA16B862}" presName="arrowAndChildren" presStyleCnt="0"/>
      <dgm:spPr/>
    </dgm:pt>
    <dgm:pt modelId="{EB41DA6B-A091-4AF0-8995-49655B1BF93F}" type="pres">
      <dgm:prSet presAssocID="{982DFD69-0D64-4DEC-AC48-5550CA16B862}" presName="parentTextArrow" presStyleLbl="node1" presStyleIdx="2" presStyleCnt="4"/>
      <dgm:spPr/>
    </dgm:pt>
    <dgm:pt modelId="{65B7733A-59EE-42B8-96B6-4ABD00B31303}" type="pres">
      <dgm:prSet presAssocID="{982DFD69-0D64-4DEC-AC48-5550CA16B862}" presName="arrow" presStyleLbl="node1" presStyleIdx="3" presStyleCnt="4"/>
      <dgm:spPr/>
    </dgm:pt>
    <dgm:pt modelId="{DFC74E1A-70FD-4C75-9677-1423501275A5}" type="pres">
      <dgm:prSet presAssocID="{982DFD69-0D64-4DEC-AC48-5550CA16B862}" presName="descendantArrow" presStyleCnt="0"/>
      <dgm:spPr/>
    </dgm:pt>
    <dgm:pt modelId="{69AD3727-AA72-4AEF-A484-4A6D1CF81508}" type="pres">
      <dgm:prSet presAssocID="{9BD3B5A9-8E78-4519-9B61-74259C052352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0F259F01-77C7-4E50-9215-C689D079A042}" srcId="{03F3DB8A-ECB3-4147-9AE7-758563C6EA1B}" destId="{FA9582E0-F78B-481E-9704-58CB00A4D3CB}" srcOrd="1" destOrd="0" parTransId="{DFDFF8BB-C552-4ED1-80C4-79129C83CEED}" sibTransId="{F265C452-23E8-4621-8D41-8B29A4A1DD6E}"/>
    <dgm:cxn modelId="{5E2F7306-54FF-4647-9B4D-D98FF9E9262C}" srcId="{FA9582E0-F78B-481E-9704-58CB00A4D3CB}" destId="{2F26FA1D-5703-4AA6-8D53-B24A6CC1378F}" srcOrd="0" destOrd="0" parTransId="{2F5FB235-2041-4310-9B8B-29623FCA1F08}" sibTransId="{1DF44E7E-DD6A-40D7-A72C-3C1EA9304252}"/>
    <dgm:cxn modelId="{9E90020A-A8C7-4226-A66B-EFED5CD24E81}" type="presOf" srcId="{68034D5F-8481-4735-AC24-4EA79294219D}" destId="{78DDAC22-0C73-4B61-9E34-7BBDA351D7B3}" srcOrd="0" destOrd="0" presId="urn:microsoft.com/office/officeart/2005/8/layout/process4"/>
    <dgm:cxn modelId="{BAB39511-5C50-4593-8161-9AE6B5716D89}" type="presOf" srcId="{2F26FA1D-5703-4AA6-8D53-B24A6CC1378F}" destId="{8FD0409C-73FA-4787-BA33-3C447FB46923}" srcOrd="0" destOrd="0" presId="urn:microsoft.com/office/officeart/2005/8/layout/process4"/>
    <dgm:cxn modelId="{0A40CE17-D414-4BF6-AF98-910C4DAC5187}" type="presOf" srcId="{6BA6B22F-4759-4832-8308-4703715FA1A2}" destId="{92611EBF-BADC-4B6A-ADD0-A26381166F43}" srcOrd="0" destOrd="0" presId="urn:microsoft.com/office/officeart/2005/8/layout/process4"/>
    <dgm:cxn modelId="{7A76D71E-56B3-420B-B405-1A08DC010743}" type="presOf" srcId="{9BD3B5A9-8E78-4519-9B61-74259C052352}" destId="{69AD3727-AA72-4AEF-A484-4A6D1CF81508}" srcOrd="0" destOrd="0" presId="urn:microsoft.com/office/officeart/2005/8/layout/process4"/>
    <dgm:cxn modelId="{3C9A0526-56A9-4381-869A-F70A8EC7CF92}" type="presOf" srcId="{682D19C7-BF31-439F-823D-79ADEE113518}" destId="{FB096C75-38BB-4915-8FEA-8CCFD15F1830}" srcOrd="0" destOrd="0" presId="urn:microsoft.com/office/officeart/2005/8/layout/process4"/>
    <dgm:cxn modelId="{00691E2D-E04A-4D8C-A2A6-E546A8584A18}" srcId="{03F3DB8A-ECB3-4147-9AE7-758563C6EA1B}" destId="{982DFD69-0D64-4DEC-AC48-5550CA16B862}" srcOrd="0" destOrd="0" parTransId="{F69A42D6-1B8C-4657-81C3-DCA38D280ED6}" sibTransId="{8CCBE60C-DF37-4EAF-9133-1620E108E040}"/>
    <dgm:cxn modelId="{54A07530-D62A-4D38-AF19-A9D6144C3AF6}" srcId="{25FE0793-245A-4546-9892-4F513385CA50}" destId="{6BA6B22F-4759-4832-8308-4703715FA1A2}" srcOrd="0" destOrd="0" parTransId="{947AFE91-ACAF-49BA-83F8-E555703DFFAD}" sibTransId="{3661802F-55E8-4B37-BF68-E5A84FA2C503}"/>
    <dgm:cxn modelId="{6179B531-A5F1-4C03-8B9A-CB7489B5F1EA}" srcId="{982DFD69-0D64-4DEC-AC48-5550CA16B862}" destId="{9BD3B5A9-8E78-4519-9B61-74259C052352}" srcOrd="0" destOrd="0" parTransId="{05D9E3D0-7D6A-43EC-B910-A24BED4CAB29}" sibTransId="{E4DFE244-AF4F-4FD5-A5C3-3B3892414B2D}"/>
    <dgm:cxn modelId="{68DF1D5B-53ED-4CC3-9D33-823965C6E404}" type="presOf" srcId="{FA9582E0-F78B-481E-9704-58CB00A4D3CB}" destId="{50CCBC0B-9C82-43C2-ABED-9702938EA69C}" srcOrd="1" destOrd="0" presId="urn:microsoft.com/office/officeart/2005/8/layout/process4"/>
    <dgm:cxn modelId="{B8954D5F-1F5D-48BC-9E00-17421C4B450E}" type="presOf" srcId="{982DFD69-0D64-4DEC-AC48-5550CA16B862}" destId="{65B7733A-59EE-42B8-96B6-4ABD00B31303}" srcOrd="1" destOrd="0" presId="urn:microsoft.com/office/officeart/2005/8/layout/process4"/>
    <dgm:cxn modelId="{64617349-3D51-4ADC-B685-DA3450C0C36B}" srcId="{25FE0793-245A-4546-9892-4F513385CA50}" destId="{06408FAD-FE42-48E9-B20F-925DFF5718B0}" srcOrd="1" destOrd="0" parTransId="{8221D8FE-FC20-4D27-9DA4-D99F764B97FD}" sibTransId="{1A3E906D-F9CE-4CC1-BF0C-2B32127E0B8E}"/>
    <dgm:cxn modelId="{CD675975-B941-4710-8E95-E6D028B5F7F2}" type="presOf" srcId="{CA680BC9-523D-4F96-9C14-2B27CB77A3BD}" destId="{9033EDB1-0774-45B5-A3D7-55FE035D38DC}" srcOrd="0" destOrd="0" presId="urn:microsoft.com/office/officeart/2005/8/layout/process4"/>
    <dgm:cxn modelId="{B7B5AA56-7C4C-4C02-81A1-69DBD16BD2CD}" type="presOf" srcId="{68034D5F-8481-4735-AC24-4EA79294219D}" destId="{8FF19229-947D-4504-B085-13762559A852}" srcOrd="1" destOrd="0" presId="urn:microsoft.com/office/officeart/2005/8/layout/process4"/>
    <dgm:cxn modelId="{A6E72F86-E915-4771-BD6D-40D330F50D09}" type="presOf" srcId="{FA9582E0-F78B-481E-9704-58CB00A4D3CB}" destId="{18C70F9E-F9C8-4F3F-9554-5640919262FF}" srcOrd="0" destOrd="0" presId="urn:microsoft.com/office/officeart/2005/8/layout/process4"/>
    <dgm:cxn modelId="{A905FF87-2A2D-4CF4-9F22-339F152ECDCA}" srcId="{FA9582E0-F78B-481E-9704-58CB00A4D3CB}" destId="{CA680BC9-523D-4F96-9C14-2B27CB77A3BD}" srcOrd="1" destOrd="0" parTransId="{6F129EB9-C496-4E41-85A8-99DFA0EE1074}" sibTransId="{ABB4966B-3508-4A8B-B9B4-0C55B6D7C449}"/>
    <dgm:cxn modelId="{979C858D-E796-4EBA-9E39-8B04A709F603}" type="presOf" srcId="{03F3DB8A-ECB3-4147-9AE7-758563C6EA1B}" destId="{C1812623-87BB-41FC-8500-55093BECCC69}" srcOrd="0" destOrd="0" presId="urn:microsoft.com/office/officeart/2005/8/layout/process4"/>
    <dgm:cxn modelId="{C712869A-3866-47B9-B0B0-9BAB9D9BE4B7}" type="presOf" srcId="{31797FA6-6C7E-4341-B735-4014FEFD12A6}" destId="{6E03585F-623E-483A-AFB4-5237B7C1CB82}" srcOrd="0" destOrd="0" presId="urn:microsoft.com/office/officeart/2005/8/layout/process4"/>
    <dgm:cxn modelId="{1865E79E-D8B6-4297-83B5-F1B67F88C167}" type="presOf" srcId="{25FE0793-245A-4546-9892-4F513385CA50}" destId="{3A781B5C-C931-4F9D-BF6C-FDBFDE965257}" srcOrd="1" destOrd="0" presId="urn:microsoft.com/office/officeart/2005/8/layout/process4"/>
    <dgm:cxn modelId="{5B185FAE-0E88-44AF-962E-9863BB97E5F3}" srcId="{03F3DB8A-ECB3-4147-9AE7-758563C6EA1B}" destId="{68034D5F-8481-4735-AC24-4EA79294219D}" srcOrd="2" destOrd="0" parTransId="{3B255F26-C491-44D7-B342-7132BE3D1C51}" sibTransId="{19609D92-1827-41DF-9219-C5E407F1187C}"/>
    <dgm:cxn modelId="{6A40CCBF-5D9D-49FB-960E-722CC19BF7C9}" type="presOf" srcId="{982DFD69-0D64-4DEC-AC48-5550CA16B862}" destId="{EB41DA6B-A091-4AF0-8995-49655B1BF93F}" srcOrd="0" destOrd="0" presId="urn:microsoft.com/office/officeart/2005/8/layout/process4"/>
    <dgm:cxn modelId="{90DD44C3-B3C8-4AE5-AAF5-6E415C077A4A}" srcId="{03F3DB8A-ECB3-4147-9AE7-758563C6EA1B}" destId="{25FE0793-245A-4546-9892-4F513385CA50}" srcOrd="3" destOrd="0" parTransId="{AF96FCD4-8AB3-4C3F-99D1-0F8542ED9BB6}" sibTransId="{391C5505-E3D6-4E7A-9EBC-7A07E1F39DCB}"/>
    <dgm:cxn modelId="{156E78C5-040B-4BEC-A408-83B88C7F7BDC}" srcId="{68034D5F-8481-4735-AC24-4EA79294219D}" destId="{682D19C7-BF31-439F-823D-79ADEE113518}" srcOrd="1" destOrd="0" parTransId="{3D1D4069-A3D0-459E-A774-4A1BAD9FC28D}" sibTransId="{ED13BF68-F895-4741-823A-827760E06F73}"/>
    <dgm:cxn modelId="{6016E3F4-1BAF-4072-AE5E-60C32D937FEF}" type="presOf" srcId="{25FE0793-245A-4546-9892-4F513385CA50}" destId="{4D72BFCC-3232-48E9-85CB-57B687833292}" srcOrd="0" destOrd="0" presId="urn:microsoft.com/office/officeart/2005/8/layout/process4"/>
    <dgm:cxn modelId="{B637E5F6-AF9C-46BF-B491-16A4AF1707DA}" srcId="{68034D5F-8481-4735-AC24-4EA79294219D}" destId="{31797FA6-6C7E-4341-B735-4014FEFD12A6}" srcOrd="0" destOrd="0" parTransId="{415B36C1-2710-4757-8246-458775E9211F}" sibTransId="{E7B70BBD-A59F-4036-A306-0A6EB370777F}"/>
    <dgm:cxn modelId="{C9DA81F8-79D2-462B-9B02-2562D5D6394E}" type="presOf" srcId="{06408FAD-FE42-48E9-B20F-925DFF5718B0}" destId="{ED48BB72-9C95-4FF7-8EEA-A33E62B3FEAB}" srcOrd="0" destOrd="0" presId="urn:microsoft.com/office/officeart/2005/8/layout/process4"/>
    <dgm:cxn modelId="{B5B964DE-3E9F-48DF-8ADD-B1006B0E2AEF}" type="presParOf" srcId="{C1812623-87BB-41FC-8500-55093BECCC69}" destId="{032EF06E-7367-4221-9467-F2636D698ED3}" srcOrd="0" destOrd="0" presId="urn:microsoft.com/office/officeart/2005/8/layout/process4"/>
    <dgm:cxn modelId="{06DFBEB5-93CB-4447-9BF5-16B8F332BC26}" type="presParOf" srcId="{032EF06E-7367-4221-9467-F2636D698ED3}" destId="{4D72BFCC-3232-48E9-85CB-57B687833292}" srcOrd="0" destOrd="0" presId="urn:microsoft.com/office/officeart/2005/8/layout/process4"/>
    <dgm:cxn modelId="{0D0B6DA1-32AC-47B0-8904-12BDA1E25D76}" type="presParOf" srcId="{032EF06E-7367-4221-9467-F2636D698ED3}" destId="{3A781B5C-C931-4F9D-BF6C-FDBFDE965257}" srcOrd="1" destOrd="0" presId="urn:microsoft.com/office/officeart/2005/8/layout/process4"/>
    <dgm:cxn modelId="{538B4823-13BF-4991-A9EE-6F0E38222B28}" type="presParOf" srcId="{032EF06E-7367-4221-9467-F2636D698ED3}" destId="{60889C2D-20A8-401C-AC5D-0CBF10A41A9E}" srcOrd="2" destOrd="0" presId="urn:microsoft.com/office/officeart/2005/8/layout/process4"/>
    <dgm:cxn modelId="{54AC5475-2D97-4053-BC99-A298B20FABDA}" type="presParOf" srcId="{60889C2D-20A8-401C-AC5D-0CBF10A41A9E}" destId="{92611EBF-BADC-4B6A-ADD0-A26381166F43}" srcOrd="0" destOrd="0" presId="urn:microsoft.com/office/officeart/2005/8/layout/process4"/>
    <dgm:cxn modelId="{3FB2D67A-3629-4E12-A388-242E93E71A9E}" type="presParOf" srcId="{60889C2D-20A8-401C-AC5D-0CBF10A41A9E}" destId="{ED48BB72-9C95-4FF7-8EEA-A33E62B3FEAB}" srcOrd="1" destOrd="0" presId="urn:microsoft.com/office/officeart/2005/8/layout/process4"/>
    <dgm:cxn modelId="{B944DB94-1CA3-4630-A7B1-A4286B1D2B99}" type="presParOf" srcId="{C1812623-87BB-41FC-8500-55093BECCC69}" destId="{06AE0589-201F-42DB-9120-21CF06488725}" srcOrd="1" destOrd="0" presId="urn:microsoft.com/office/officeart/2005/8/layout/process4"/>
    <dgm:cxn modelId="{19569457-89AC-41AE-B9E0-B814889E1334}" type="presParOf" srcId="{C1812623-87BB-41FC-8500-55093BECCC69}" destId="{38728BE2-475B-4D12-9E82-7FC1648247B2}" srcOrd="2" destOrd="0" presId="urn:microsoft.com/office/officeart/2005/8/layout/process4"/>
    <dgm:cxn modelId="{D2D1E0D4-6ADE-43B0-80AD-8CE635D0BD85}" type="presParOf" srcId="{38728BE2-475B-4D12-9E82-7FC1648247B2}" destId="{78DDAC22-0C73-4B61-9E34-7BBDA351D7B3}" srcOrd="0" destOrd="0" presId="urn:microsoft.com/office/officeart/2005/8/layout/process4"/>
    <dgm:cxn modelId="{7C8596E4-0A12-4834-949D-52918755BD00}" type="presParOf" srcId="{38728BE2-475B-4D12-9E82-7FC1648247B2}" destId="{8FF19229-947D-4504-B085-13762559A852}" srcOrd="1" destOrd="0" presId="urn:microsoft.com/office/officeart/2005/8/layout/process4"/>
    <dgm:cxn modelId="{2B65B751-3C66-4199-8690-0C9C03A69DEE}" type="presParOf" srcId="{38728BE2-475B-4D12-9E82-7FC1648247B2}" destId="{EB225686-A126-43BA-A3BF-192392DDDFE7}" srcOrd="2" destOrd="0" presId="urn:microsoft.com/office/officeart/2005/8/layout/process4"/>
    <dgm:cxn modelId="{39B3FA8B-7637-4E95-B965-63990DCABCD9}" type="presParOf" srcId="{EB225686-A126-43BA-A3BF-192392DDDFE7}" destId="{6E03585F-623E-483A-AFB4-5237B7C1CB82}" srcOrd="0" destOrd="0" presId="urn:microsoft.com/office/officeart/2005/8/layout/process4"/>
    <dgm:cxn modelId="{7EFAFEDF-C4E2-42BC-A13F-D52E13C3F558}" type="presParOf" srcId="{EB225686-A126-43BA-A3BF-192392DDDFE7}" destId="{FB096C75-38BB-4915-8FEA-8CCFD15F1830}" srcOrd="1" destOrd="0" presId="urn:microsoft.com/office/officeart/2005/8/layout/process4"/>
    <dgm:cxn modelId="{9372F906-13B7-417A-8770-1CC21F79EEF1}" type="presParOf" srcId="{C1812623-87BB-41FC-8500-55093BECCC69}" destId="{E7722AD1-3C50-4C57-B887-A27D12C5E877}" srcOrd="3" destOrd="0" presId="urn:microsoft.com/office/officeart/2005/8/layout/process4"/>
    <dgm:cxn modelId="{D514A06C-1A2B-437E-9102-2D8CC41E7AD9}" type="presParOf" srcId="{C1812623-87BB-41FC-8500-55093BECCC69}" destId="{7A66CFDC-6DF6-4954-9FC1-605F36849700}" srcOrd="4" destOrd="0" presId="urn:microsoft.com/office/officeart/2005/8/layout/process4"/>
    <dgm:cxn modelId="{E231A316-7236-42DD-9753-3047F087EBF1}" type="presParOf" srcId="{7A66CFDC-6DF6-4954-9FC1-605F36849700}" destId="{18C70F9E-F9C8-4F3F-9554-5640919262FF}" srcOrd="0" destOrd="0" presId="urn:microsoft.com/office/officeart/2005/8/layout/process4"/>
    <dgm:cxn modelId="{E73852D0-FFF6-4BD5-98A2-6AFD0FF6C50C}" type="presParOf" srcId="{7A66CFDC-6DF6-4954-9FC1-605F36849700}" destId="{50CCBC0B-9C82-43C2-ABED-9702938EA69C}" srcOrd="1" destOrd="0" presId="urn:microsoft.com/office/officeart/2005/8/layout/process4"/>
    <dgm:cxn modelId="{E2C181E5-3208-4889-95C1-EF6824272EEF}" type="presParOf" srcId="{7A66CFDC-6DF6-4954-9FC1-605F36849700}" destId="{3EFEBE77-988F-4AE7-AF13-150FEA65A07F}" srcOrd="2" destOrd="0" presId="urn:microsoft.com/office/officeart/2005/8/layout/process4"/>
    <dgm:cxn modelId="{3F699CCB-0D1B-41AB-B041-7958AFC03A7B}" type="presParOf" srcId="{3EFEBE77-988F-4AE7-AF13-150FEA65A07F}" destId="{8FD0409C-73FA-4787-BA33-3C447FB46923}" srcOrd="0" destOrd="0" presId="urn:microsoft.com/office/officeart/2005/8/layout/process4"/>
    <dgm:cxn modelId="{69C63382-FE9B-485B-B22E-D283FDE79EF6}" type="presParOf" srcId="{3EFEBE77-988F-4AE7-AF13-150FEA65A07F}" destId="{9033EDB1-0774-45B5-A3D7-55FE035D38DC}" srcOrd="1" destOrd="0" presId="urn:microsoft.com/office/officeart/2005/8/layout/process4"/>
    <dgm:cxn modelId="{B63192BE-DD87-44A8-A375-78C05028C530}" type="presParOf" srcId="{C1812623-87BB-41FC-8500-55093BECCC69}" destId="{BB4051B9-DB5D-4947-889C-1685BCC4E0B1}" srcOrd="5" destOrd="0" presId="urn:microsoft.com/office/officeart/2005/8/layout/process4"/>
    <dgm:cxn modelId="{EBF2F300-EE8E-4C4F-9EFE-AC1A4993879A}" type="presParOf" srcId="{C1812623-87BB-41FC-8500-55093BECCC69}" destId="{9AA46FE6-A463-4653-B16F-2C31D0460615}" srcOrd="6" destOrd="0" presId="urn:microsoft.com/office/officeart/2005/8/layout/process4"/>
    <dgm:cxn modelId="{3D035857-1F2D-42CD-9D17-D4A73B6638AD}" type="presParOf" srcId="{9AA46FE6-A463-4653-B16F-2C31D0460615}" destId="{EB41DA6B-A091-4AF0-8995-49655B1BF93F}" srcOrd="0" destOrd="0" presId="urn:microsoft.com/office/officeart/2005/8/layout/process4"/>
    <dgm:cxn modelId="{F6092D16-D599-4ACF-BC75-38F08FEC27B2}" type="presParOf" srcId="{9AA46FE6-A463-4653-B16F-2C31D0460615}" destId="{65B7733A-59EE-42B8-96B6-4ABD00B31303}" srcOrd="1" destOrd="0" presId="urn:microsoft.com/office/officeart/2005/8/layout/process4"/>
    <dgm:cxn modelId="{00686389-F91C-4F9A-9AB7-1EE4612790B9}" type="presParOf" srcId="{9AA46FE6-A463-4653-B16F-2C31D0460615}" destId="{DFC74E1A-70FD-4C75-9677-1423501275A5}" srcOrd="2" destOrd="0" presId="urn:microsoft.com/office/officeart/2005/8/layout/process4"/>
    <dgm:cxn modelId="{6303AD54-4B5C-4E14-9859-8302B79F1107}" type="presParOf" srcId="{DFC74E1A-70FD-4C75-9677-1423501275A5}" destId="{69AD3727-AA72-4AEF-A484-4A6D1CF8150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7189CE-DD4C-41EE-B05F-9889CD7BA892}" type="doc">
      <dgm:prSet loTypeId="urn:microsoft.com/office/officeart/2005/8/layout/hierarchy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61DA0F80-3D9B-4055-BF99-C36DE201390B}">
      <dgm:prSet phldrT="[テキスト]" custT="1"/>
      <dgm:spPr/>
      <dgm:t>
        <a:bodyPr/>
        <a:lstStyle/>
        <a:p>
          <a:r>
            <a:rPr kumimoji="1" lang="ja-JP" altLang="en-US" sz="28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本社</a:t>
          </a:r>
        </a:p>
      </dgm:t>
    </dgm:pt>
    <dgm:pt modelId="{EB8B5922-2C09-4DF6-802D-FE3E220EC1FA}" type="parTrans" cxnId="{4B7739C5-D9BB-4EC9-8165-6D8F3DC9BB47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55574E-D64C-4B3E-B830-D347ABF1AF32}" type="sibTrans" cxnId="{4B7739C5-D9BB-4EC9-8165-6D8F3DC9BB47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AFE4E14-B0EF-4014-8165-EEF62F847790}">
      <dgm:prSet phldrT="[テキスト]" custT="1"/>
      <dgm:spPr/>
      <dgm:t>
        <a:bodyPr/>
        <a:lstStyle/>
        <a:p>
          <a:r>
            <a:rPr kumimoji="1" lang="ja-JP" altLang="en-US" sz="26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生産本部</a:t>
          </a:r>
        </a:p>
      </dgm:t>
    </dgm:pt>
    <dgm:pt modelId="{9EE67C0C-A7F7-431E-9EF6-B93E02F3497D}" type="parTrans" cxnId="{DB1F0656-2FA6-4BB3-AF76-FB2A5097B6F4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07A1461-4C83-4F5B-94B5-8F71B46B1ADF}" type="sibTrans" cxnId="{DB1F0656-2FA6-4BB3-AF76-FB2A5097B6F4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1A9DA90-2CC7-43BD-83AB-04139A5E9834}">
      <dgm:prSet phldrT="[テキスト]" custT="1"/>
      <dgm:spPr/>
      <dgm:t>
        <a:bodyPr/>
        <a:lstStyle/>
        <a:p>
          <a:r>
            <a:rPr kumimoji="1" lang="ja-JP" altLang="en-US" sz="24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リサイクル施設</a:t>
          </a:r>
        </a:p>
      </dgm:t>
    </dgm:pt>
    <dgm:pt modelId="{4434C1DF-614E-49A0-8C2D-18C6C2D88D06}" type="parTrans" cxnId="{722B380A-8F01-4F7D-8361-9466C6938567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0FFCD5D-7091-4AFF-93C9-3DD7E52F4BF3}" type="sibTrans" cxnId="{722B380A-8F01-4F7D-8361-9466C6938567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928767A-8128-4C8C-A818-AF3D9CD0140F}">
      <dgm:prSet phldrT="[テキスト]" custT="1"/>
      <dgm:spPr/>
      <dgm:t>
        <a:bodyPr/>
        <a:lstStyle/>
        <a:p>
          <a:r>
            <a:rPr kumimoji="1" lang="ja-JP" altLang="en-US" sz="26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生産工場</a:t>
          </a:r>
        </a:p>
      </dgm:t>
    </dgm:pt>
    <dgm:pt modelId="{0215E692-7A28-45F8-84DD-52C7C4848B85}" type="parTrans" cxnId="{0DA997BA-C8AF-48C3-87DB-B1C49C2F192C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3F6431C-0553-410D-8AE4-CDFF04114EB5}" type="sibTrans" cxnId="{0DA997BA-C8AF-48C3-87DB-B1C49C2F192C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ABC0E95-6FF2-40BE-AE83-986E519DDF8E}">
      <dgm:prSet phldrT="[テキスト]" custT="1"/>
      <dgm:spPr/>
      <dgm:t>
        <a:bodyPr/>
        <a:lstStyle/>
        <a:p>
          <a:r>
            <a:rPr kumimoji="1" lang="ja-JP" altLang="en-US" sz="26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営業本部</a:t>
          </a:r>
        </a:p>
      </dgm:t>
    </dgm:pt>
    <dgm:pt modelId="{465A6388-DB82-4666-84C3-9B2C74993F65}" type="parTrans" cxnId="{FB5C0318-1A32-479A-BB4C-0E2BCC36AA2E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21CF87E-CB7A-457B-9ABD-EE7F80F58131}" type="sibTrans" cxnId="{FB5C0318-1A32-479A-BB4C-0E2BCC36AA2E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396469E-5D35-421C-A142-39E0F1BFDBE3}">
      <dgm:prSet phldrT="[テキスト]" custT="1"/>
      <dgm:spPr/>
      <dgm:t>
        <a:bodyPr/>
        <a:lstStyle/>
        <a:p>
          <a:r>
            <a:rPr kumimoji="1" lang="ja-JP" altLang="en-US" sz="26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東日本</a:t>
          </a:r>
          <a:br>
            <a:rPr kumimoji="1" lang="en-US" altLang="ja-JP" sz="26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6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支部</a:t>
          </a:r>
        </a:p>
      </dgm:t>
    </dgm:pt>
    <dgm:pt modelId="{E09A916B-BCB2-4BD0-9DAA-226A2F5C43B4}" type="parTrans" cxnId="{9B35CC56-0481-4123-8B61-DA0DE8CE7D2E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22F74FC-6DD8-4129-9EAE-F30C6003E3E1}" type="sibTrans" cxnId="{9B35CC56-0481-4123-8B61-DA0DE8CE7D2E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723980-C98B-432B-954B-472FFFA8AAD7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カスタマーサービス</a:t>
          </a:r>
        </a:p>
      </dgm:t>
    </dgm:pt>
    <dgm:pt modelId="{0CCACC8D-133C-41D1-8B73-DF79CE852881}" type="parTrans" cxnId="{467324AD-5DDF-4AFF-AF75-00530542E633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BF95F82-B7E8-4549-8789-074782ECC772}" type="sibTrans" cxnId="{467324AD-5DDF-4AFF-AF75-00530542E633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607E4F-0F17-4532-A906-FDD0C8BD4F3D}">
      <dgm:prSet custT="1"/>
      <dgm:spPr/>
      <dgm:t>
        <a:bodyPr/>
        <a:lstStyle/>
        <a:p>
          <a:r>
            <a:rPr kumimoji="1" lang="ja-JP" altLang="en-US" sz="26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西日本</a:t>
          </a:r>
          <a:br>
            <a:rPr kumimoji="1" lang="en-US" altLang="ja-JP" sz="26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6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支部</a:t>
          </a:r>
        </a:p>
      </dgm:t>
    </dgm:pt>
    <dgm:pt modelId="{6E00AA06-DAB8-4D38-B8AB-886335EF3368}" type="parTrans" cxnId="{1438E600-FDB1-4FA8-89B2-31EDA8D057CC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4C5CB23A-04D1-4BE4-A71E-0F4FE684A6CC}" type="sibTrans" cxnId="{1438E600-FDB1-4FA8-89B2-31EDA8D057CC}">
      <dgm:prSet/>
      <dgm:spPr/>
      <dgm:t>
        <a:bodyPr/>
        <a:lstStyle/>
        <a:p>
          <a:endParaRPr kumimoji="1" lang="ja-JP" altLang="en-US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101D6DC-B4AB-423C-BF13-1D959790E2CD}" type="pres">
      <dgm:prSet presAssocID="{427189CE-DD4C-41EE-B05F-9889CD7BA89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E533B95-3D03-4EE5-A927-1A4050244329}" type="pres">
      <dgm:prSet presAssocID="{61DA0F80-3D9B-4055-BF99-C36DE201390B}" presName="hierRoot1" presStyleCnt="0"/>
      <dgm:spPr/>
    </dgm:pt>
    <dgm:pt modelId="{0DB94480-1859-410C-9CD9-63CEEF0A9B6F}" type="pres">
      <dgm:prSet presAssocID="{61DA0F80-3D9B-4055-BF99-C36DE201390B}" presName="composite" presStyleCnt="0"/>
      <dgm:spPr/>
    </dgm:pt>
    <dgm:pt modelId="{D006634F-6480-47F4-B138-175FFCAD0F87}" type="pres">
      <dgm:prSet presAssocID="{61DA0F80-3D9B-4055-BF99-C36DE201390B}" presName="background" presStyleLbl="node0" presStyleIdx="0" presStyleCnt="1"/>
      <dgm:spPr/>
    </dgm:pt>
    <dgm:pt modelId="{33E7C987-E0FC-4B8D-9776-74685B587DA7}" type="pres">
      <dgm:prSet presAssocID="{61DA0F80-3D9B-4055-BF99-C36DE201390B}" presName="text" presStyleLbl="fgAcc0" presStyleIdx="0" presStyleCnt="1">
        <dgm:presLayoutVars>
          <dgm:chPref val="3"/>
        </dgm:presLayoutVars>
      </dgm:prSet>
      <dgm:spPr/>
    </dgm:pt>
    <dgm:pt modelId="{556E9B07-F00B-4EBD-AFFF-9A99DBBB80F7}" type="pres">
      <dgm:prSet presAssocID="{61DA0F80-3D9B-4055-BF99-C36DE201390B}" presName="hierChild2" presStyleCnt="0"/>
      <dgm:spPr/>
    </dgm:pt>
    <dgm:pt modelId="{8FC7DE2A-8F61-4B72-A255-5B3938434082}" type="pres">
      <dgm:prSet presAssocID="{9EE67C0C-A7F7-431E-9EF6-B93E02F3497D}" presName="Name10" presStyleLbl="parChTrans1D2" presStyleIdx="0" presStyleCnt="3"/>
      <dgm:spPr/>
    </dgm:pt>
    <dgm:pt modelId="{5897C131-F2C7-4940-B7BA-F04CBA6509E2}" type="pres">
      <dgm:prSet presAssocID="{2AFE4E14-B0EF-4014-8165-EEF62F847790}" presName="hierRoot2" presStyleCnt="0"/>
      <dgm:spPr/>
    </dgm:pt>
    <dgm:pt modelId="{8D7302F4-4B4E-44D0-BEB3-6D6F794E3079}" type="pres">
      <dgm:prSet presAssocID="{2AFE4E14-B0EF-4014-8165-EEF62F847790}" presName="composite2" presStyleCnt="0"/>
      <dgm:spPr/>
    </dgm:pt>
    <dgm:pt modelId="{6EE82ACA-D01C-4B0C-BA11-ADBEA55C59DA}" type="pres">
      <dgm:prSet presAssocID="{2AFE4E14-B0EF-4014-8165-EEF62F847790}" presName="background2" presStyleLbl="node2" presStyleIdx="0" presStyleCnt="3"/>
      <dgm:spPr/>
    </dgm:pt>
    <dgm:pt modelId="{8A1C84A8-0952-4E55-B404-8F22198EA18C}" type="pres">
      <dgm:prSet presAssocID="{2AFE4E14-B0EF-4014-8165-EEF62F847790}" presName="text2" presStyleLbl="fgAcc2" presStyleIdx="0" presStyleCnt="3">
        <dgm:presLayoutVars>
          <dgm:chPref val="3"/>
        </dgm:presLayoutVars>
      </dgm:prSet>
      <dgm:spPr/>
    </dgm:pt>
    <dgm:pt modelId="{D4442126-0799-403E-BCA1-45C944838E80}" type="pres">
      <dgm:prSet presAssocID="{2AFE4E14-B0EF-4014-8165-EEF62F847790}" presName="hierChild3" presStyleCnt="0"/>
      <dgm:spPr/>
    </dgm:pt>
    <dgm:pt modelId="{8F85C68A-1A22-4916-B961-F73FBC83463E}" type="pres">
      <dgm:prSet presAssocID="{4434C1DF-614E-49A0-8C2D-18C6C2D88D06}" presName="Name17" presStyleLbl="parChTrans1D3" presStyleIdx="0" presStyleCnt="4"/>
      <dgm:spPr/>
    </dgm:pt>
    <dgm:pt modelId="{D6ADA769-97F4-463A-A5ED-B662C591036E}" type="pres">
      <dgm:prSet presAssocID="{01A9DA90-2CC7-43BD-83AB-04139A5E9834}" presName="hierRoot3" presStyleCnt="0"/>
      <dgm:spPr/>
    </dgm:pt>
    <dgm:pt modelId="{1D753852-B6F8-415C-AC5C-E3E9683B5A20}" type="pres">
      <dgm:prSet presAssocID="{01A9DA90-2CC7-43BD-83AB-04139A5E9834}" presName="composite3" presStyleCnt="0"/>
      <dgm:spPr/>
    </dgm:pt>
    <dgm:pt modelId="{81BFD534-8882-4D16-A679-2B97C0EDC533}" type="pres">
      <dgm:prSet presAssocID="{01A9DA90-2CC7-43BD-83AB-04139A5E9834}" presName="background3" presStyleLbl="node3" presStyleIdx="0" presStyleCnt="4"/>
      <dgm:spPr/>
    </dgm:pt>
    <dgm:pt modelId="{08385CB1-BA10-40A1-B26B-529C0830F036}" type="pres">
      <dgm:prSet presAssocID="{01A9DA90-2CC7-43BD-83AB-04139A5E9834}" presName="text3" presStyleLbl="fgAcc3" presStyleIdx="0" presStyleCnt="4">
        <dgm:presLayoutVars>
          <dgm:chPref val="3"/>
        </dgm:presLayoutVars>
      </dgm:prSet>
      <dgm:spPr/>
    </dgm:pt>
    <dgm:pt modelId="{9B6420E8-03F9-4D7A-B320-1017787FA7CA}" type="pres">
      <dgm:prSet presAssocID="{01A9DA90-2CC7-43BD-83AB-04139A5E9834}" presName="hierChild4" presStyleCnt="0"/>
      <dgm:spPr/>
    </dgm:pt>
    <dgm:pt modelId="{8AB8BE7F-1852-46D9-802C-E33A20491286}" type="pres">
      <dgm:prSet presAssocID="{0215E692-7A28-45F8-84DD-52C7C4848B85}" presName="Name17" presStyleLbl="parChTrans1D3" presStyleIdx="1" presStyleCnt="4"/>
      <dgm:spPr/>
    </dgm:pt>
    <dgm:pt modelId="{F94F19D0-17FC-4411-995D-81C0179B2480}" type="pres">
      <dgm:prSet presAssocID="{D928767A-8128-4C8C-A818-AF3D9CD0140F}" presName="hierRoot3" presStyleCnt="0"/>
      <dgm:spPr/>
    </dgm:pt>
    <dgm:pt modelId="{441CCC03-4848-4CF0-98C1-DD0CB73EB8AB}" type="pres">
      <dgm:prSet presAssocID="{D928767A-8128-4C8C-A818-AF3D9CD0140F}" presName="composite3" presStyleCnt="0"/>
      <dgm:spPr/>
    </dgm:pt>
    <dgm:pt modelId="{315593E9-1F19-45ED-9C94-EB7B1DEA3910}" type="pres">
      <dgm:prSet presAssocID="{D928767A-8128-4C8C-A818-AF3D9CD0140F}" presName="background3" presStyleLbl="node3" presStyleIdx="1" presStyleCnt="4"/>
      <dgm:spPr/>
    </dgm:pt>
    <dgm:pt modelId="{D0F798F2-EDDD-48DB-948D-6917C19C644A}" type="pres">
      <dgm:prSet presAssocID="{D928767A-8128-4C8C-A818-AF3D9CD0140F}" presName="text3" presStyleLbl="fgAcc3" presStyleIdx="1" presStyleCnt="4">
        <dgm:presLayoutVars>
          <dgm:chPref val="3"/>
        </dgm:presLayoutVars>
      </dgm:prSet>
      <dgm:spPr/>
    </dgm:pt>
    <dgm:pt modelId="{7111227C-9F80-4AF2-869E-F22FD14F66DC}" type="pres">
      <dgm:prSet presAssocID="{D928767A-8128-4C8C-A818-AF3D9CD0140F}" presName="hierChild4" presStyleCnt="0"/>
      <dgm:spPr/>
    </dgm:pt>
    <dgm:pt modelId="{7134CF34-A733-491F-BAA1-3628BF33F8CD}" type="pres">
      <dgm:prSet presAssocID="{465A6388-DB82-4666-84C3-9B2C74993F65}" presName="Name10" presStyleLbl="parChTrans1D2" presStyleIdx="1" presStyleCnt="3"/>
      <dgm:spPr/>
    </dgm:pt>
    <dgm:pt modelId="{36EEB4AA-DAD8-4303-80E8-7F4E82FFF997}" type="pres">
      <dgm:prSet presAssocID="{9ABC0E95-6FF2-40BE-AE83-986E519DDF8E}" presName="hierRoot2" presStyleCnt="0"/>
      <dgm:spPr/>
    </dgm:pt>
    <dgm:pt modelId="{01CE6A44-1AA2-495C-8301-162F668323F6}" type="pres">
      <dgm:prSet presAssocID="{9ABC0E95-6FF2-40BE-AE83-986E519DDF8E}" presName="composite2" presStyleCnt="0"/>
      <dgm:spPr/>
    </dgm:pt>
    <dgm:pt modelId="{24A8FD62-8B6D-4D7B-860E-85AAFC09AE18}" type="pres">
      <dgm:prSet presAssocID="{9ABC0E95-6FF2-40BE-AE83-986E519DDF8E}" presName="background2" presStyleLbl="node2" presStyleIdx="1" presStyleCnt="3"/>
      <dgm:spPr/>
    </dgm:pt>
    <dgm:pt modelId="{16240125-AE22-4684-B253-0833FEBC0961}" type="pres">
      <dgm:prSet presAssocID="{9ABC0E95-6FF2-40BE-AE83-986E519DDF8E}" presName="text2" presStyleLbl="fgAcc2" presStyleIdx="1" presStyleCnt="3">
        <dgm:presLayoutVars>
          <dgm:chPref val="3"/>
        </dgm:presLayoutVars>
      </dgm:prSet>
      <dgm:spPr/>
    </dgm:pt>
    <dgm:pt modelId="{77319EC7-57CE-4D3A-80D2-B2BFB983B1E1}" type="pres">
      <dgm:prSet presAssocID="{9ABC0E95-6FF2-40BE-AE83-986E519DDF8E}" presName="hierChild3" presStyleCnt="0"/>
      <dgm:spPr/>
    </dgm:pt>
    <dgm:pt modelId="{1DB35D2B-9227-45CD-AFAB-737E440F3909}" type="pres">
      <dgm:prSet presAssocID="{E09A916B-BCB2-4BD0-9DAA-226A2F5C43B4}" presName="Name17" presStyleLbl="parChTrans1D3" presStyleIdx="2" presStyleCnt="4"/>
      <dgm:spPr/>
    </dgm:pt>
    <dgm:pt modelId="{BBED7B4E-D196-4B60-B343-E76B8FFF6B47}" type="pres">
      <dgm:prSet presAssocID="{0396469E-5D35-421C-A142-39E0F1BFDBE3}" presName="hierRoot3" presStyleCnt="0"/>
      <dgm:spPr/>
    </dgm:pt>
    <dgm:pt modelId="{78C7AAE0-5DBF-4D46-9C7E-B8E34A22D7D0}" type="pres">
      <dgm:prSet presAssocID="{0396469E-5D35-421C-A142-39E0F1BFDBE3}" presName="composite3" presStyleCnt="0"/>
      <dgm:spPr/>
    </dgm:pt>
    <dgm:pt modelId="{787BF232-AB68-48D0-A30F-7DF31F25A89B}" type="pres">
      <dgm:prSet presAssocID="{0396469E-5D35-421C-A142-39E0F1BFDBE3}" presName="background3" presStyleLbl="node3" presStyleIdx="2" presStyleCnt="4"/>
      <dgm:spPr/>
    </dgm:pt>
    <dgm:pt modelId="{F8ACA18D-2FAB-4D46-86BF-17B3CBA4A5E9}" type="pres">
      <dgm:prSet presAssocID="{0396469E-5D35-421C-A142-39E0F1BFDBE3}" presName="text3" presStyleLbl="fgAcc3" presStyleIdx="2" presStyleCnt="4">
        <dgm:presLayoutVars>
          <dgm:chPref val="3"/>
        </dgm:presLayoutVars>
      </dgm:prSet>
      <dgm:spPr/>
    </dgm:pt>
    <dgm:pt modelId="{5445A865-4464-4F94-AC67-02EEAB0DEE7A}" type="pres">
      <dgm:prSet presAssocID="{0396469E-5D35-421C-A142-39E0F1BFDBE3}" presName="hierChild4" presStyleCnt="0"/>
      <dgm:spPr/>
    </dgm:pt>
    <dgm:pt modelId="{B1D34346-4CF7-4193-8B2C-B463B123AAF8}" type="pres">
      <dgm:prSet presAssocID="{6E00AA06-DAB8-4D38-B8AB-886335EF3368}" presName="Name17" presStyleLbl="parChTrans1D3" presStyleIdx="3" presStyleCnt="4"/>
      <dgm:spPr/>
    </dgm:pt>
    <dgm:pt modelId="{84BE5713-20ED-4129-ACB1-C148B6B83660}" type="pres">
      <dgm:prSet presAssocID="{13607E4F-0F17-4532-A906-FDD0C8BD4F3D}" presName="hierRoot3" presStyleCnt="0"/>
      <dgm:spPr/>
    </dgm:pt>
    <dgm:pt modelId="{240AAD25-EA46-4587-8443-3496B22345FE}" type="pres">
      <dgm:prSet presAssocID="{13607E4F-0F17-4532-A906-FDD0C8BD4F3D}" presName="composite3" presStyleCnt="0"/>
      <dgm:spPr/>
    </dgm:pt>
    <dgm:pt modelId="{322A78A2-96A6-4F1A-AB41-D182ED98CAB9}" type="pres">
      <dgm:prSet presAssocID="{13607E4F-0F17-4532-A906-FDD0C8BD4F3D}" presName="background3" presStyleLbl="node3" presStyleIdx="3" presStyleCnt="4"/>
      <dgm:spPr/>
    </dgm:pt>
    <dgm:pt modelId="{C77EB75A-68D2-4731-A199-FEFD27BBC2A3}" type="pres">
      <dgm:prSet presAssocID="{13607E4F-0F17-4532-A906-FDD0C8BD4F3D}" presName="text3" presStyleLbl="fgAcc3" presStyleIdx="3" presStyleCnt="4">
        <dgm:presLayoutVars>
          <dgm:chPref val="3"/>
        </dgm:presLayoutVars>
      </dgm:prSet>
      <dgm:spPr/>
    </dgm:pt>
    <dgm:pt modelId="{A296C5AB-C625-40BA-9BD9-A3DAD38CFE09}" type="pres">
      <dgm:prSet presAssocID="{13607E4F-0F17-4532-A906-FDD0C8BD4F3D}" presName="hierChild4" presStyleCnt="0"/>
      <dgm:spPr/>
    </dgm:pt>
    <dgm:pt modelId="{E804C426-A567-45E0-8D8C-C5465A1C4B4D}" type="pres">
      <dgm:prSet presAssocID="{0CCACC8D-133C-41D1-8B73-DF79CE852881}" presName="Name10" presStyleLbl="parChTrans1D2" presStyleIdx="2" presStyleCnt="3"/>
      <dgm:spPr/>
    </dgm:pt>
    <dgm:pt modelId="{9DC18E5D-2114-4BDC-9DA0-E990FA1010AC}" type="pres">
      <dgm:prSet presAssocID="{22723980-C98B-432B-954B-472FFFA8AAD7}" presName="hierRoot2" presStyleCnt="0"/>
      <dgm:spPr/>
    </dgm:pt>
    <dgm:pt modelId="{D2294BA1-110F-4E06-A5B7-9FC20A8C84D5}" type="pres">
      <dgm:prSet presAssocID="{22723980-C98B-432B-954B-472FFFA8AAD7}" presName="composite2" presStyleCnt="0"/>
      <dgm:spPr/>
    </dgm:pt>
    <dgm:pt modelId="{F9252887-E5A2-44B6-A812-2886BFDF610D}" type="pres">
      <dgm:prSet presAssocID="{22723980-C98B-432B-954B-472FFFA8AAD7}" presName="background2" presStyleLbl="node2" presStyleIdx="2" presStyleCnt="3"/>
      <dgm:spPr/>
    </dgm:pt>
    <dgm:pt modelId="{D089EDFD-EEA9-4E05-B179-3C5BE0277650}" type="pres">
      <dgm:prSet presAssocID="{22723980-C98B-432B-954B-472FFFA8AAD7}" presName="text2" presStyleLbl="fgAcc2" presStyleIdx="2" presStyleCnt="3">
        <dgm:presLayoutVars>
          <dgm:chPref val="3"/>
        </dgm:presLayoutVars>
      </dgm:prSet>
      <dgm:spPr/>
    </dgm:pt>
    <dgm:pt modelId="{5C009BE3-8C5C-41EA-9F8C-EF0D9CFCBF9F}" type="pres">
      <dgm:prSet presAssocID="{22723980-C98B-432B-954B-472FFFA8AAD7}" presName="hierChild3" presStyleCnt="0"/>
      <dgm:spPr/>
    </dgm:pt>
  </dgm:ptLst>
  <dgm:cxnLst>
    <dgm:cxn modelId="{1438E600-FDB1-4FA8-89B2-31EDA8D057CC}" srcId="{9ABC0E95-6FF2-40BE-AE83-986E519DDF8E}" destId="{13607E4F-0F17-4532-A906-FDD0C8BD4F3D}" srcOrd="1" destOrd="0" parTransId="{6E00AA06-DAB8-4D38-B8AB-886335EF3368}" sibTransId="{4C5CB23A-04D1-4BE4-A71E-0F4FE684A6CC}"/>
    <dgm:cxn modelId="{DF9D0C09-387D-4F21-BD2D-23AE876F7703}" type="presOf" srcId="{0CCACC8D-133C-41D1-8B73-DF79CE852881}" destId="{E804C426-A567-45E0-8D8C-C5465A1C4B4D}" srcOrd="0" destOrd="0" presId="urn:microsoft.com/office/officeart/2005/8/layout/hierarchy1"/>
    <dgm:cxn modelId="{722B380A-8F01-4F7D-8361-9466C6938567}" srcId="{2AFE4E14-B0EF-4014-8165-EEF62F847790}" destId="{01A9DA90-2CC7-43BD-83AB-04139A5E9834}" srcOrd="0" destOrd="0" parTransId="{4434C1DF-614E-49A0-8C2D-18C6C2D88D06}" sibTransId="{E0FFCD5D-7091-4AFF-93C9-3DD7E52F4BF3}"/>
    <dgm:cxn modelId="{91575116-B311-4B68-8C84-777382FA19E1}" type="presOf" srcId="{427189CE-DD4C-41EE-B05F-9889CD7BA892}" destId="{0101D6DC-B4AB-423C-BF13-1D959790E2CD}" srcOrd="0" destOrd="0" presId="urn:microsoft.com/office/officeart/2005/8/layout/hierarchy1"/>
    <dgm:cxn modelId="{FB5C0318-1A32-479A-BB4C-0E2BCC36AA2E}" srcId="{61DA0F80-3D9B-4055-BF99-C36DE201390B}" destId="{9ABC0E95-6FF2-40BE-AE83-986E519DDF8E}" srcOrd="1" destOrd="0" parTransId="{465A6388-DB82-4666-84C3-9B2C74993F65}" sibTransId="{121CF87E-CB7A-457B-9ABD-EE7F80F58131}"/>
    <dgm:cxn modelId="{4C541635-1978-4EA6-A58D-76861B4EFA0B}" type="presOf" srcId="{13607E4F-0F17-4532-A906-FDD0C8BD4F3D}" destId="{C77EB75A-68D2-4731-A199-FEFD27BBC2A3}" srcOrd="0" destOrd="0" presId="urn:microsoft.com/office/officeart/2005/8/layout/hierarchy1"/>
    <dgm:cxn modelId="{98454D3B-4B1B-4E7D-8DE9-0568FD8E6DC3}" type="presOf" srcId="{0396469E-5D35-421C-A142-39E0F1BFDBE3}" destId="{F8ACA18D-2FAB-4D46-86BF-17B3CBA4A5E9}" srcOrd="0" destOrd="0" presId="urn:microsoft.com/office/officeart/2005/8/layout/hierarchy1"/>
    <dgm:cxn modelId="{FE7A4960-4FCB-4CB7-B14F-C41E60CFD22E}" type="presOf" srcId="{6E00AA06-DAB8-4D38-B8AB-886335EF3368}" destId="{B1D34346-4CF7-4193-8B2C-B463B123AAF8}" srcOrd="0" destOrd="0" presId="urn:microsoft.com/office/officeart/2005/8/layout/hierarchy1"/>
    <dgm:cxn modelId="{A0217E71-175C-44C3-B74C-E6CEFA6311DB}" type="presOf" srcId="{01A9DA90-2CC7-43BD-83AB-04139A5E9834}" destId="{08385CB1-BA10-40A1-B26B-529C0830F036}" srcOrd="0" destOrd="0" presId="urn:microsoft.com/office/officeart/2005/8/layout/hierarchy1"/>
    <dgm:cxn modelId="{DB1F0656-2FA6-4BB3-AF76-FB2A5097B6F4}" srcId="{61DA0F80-3D9B-4055-BF99-C36DE201390B}" destId="{2AFE4E14-B0EF-4014-8165-EEF62F847790}" srcOrd="0" destOrd="0" parTransId="{9EE67C0C-A7F7-431E-9EF6-B93E02F3497D}" sibTransId="{007A1461-4C83-4F5B-94B5-8F71B46B1ADF}"/>
    <dgm:cxn modelId="{7C6E1E56-8C6D-4461-9F20-A4EBB52AF7B3}" type="presOf" srcId="{2AFE4E14-B0EF-4014-8165-EEF62F847790}" destId="{8A1C84A8-0952-4E55-B404-8F22198EA18C}" srcOrd="0" destOrd="0" presId="urn:microsoft.com/office/officeart/2005/8/layout/hierarchy1"/>
    <dgm:cxn modelId="{9B35CC56-0481-4123-8B61-DA0DE8CE7D2E}" srcId="{9ABC0E95-6FF2-40BE-AE83-986E519DDF8E}" destId="{0396469E-5D35-421C-A142-39E0F1BFDBE3}" srcOrd="0" destOrd="0" parTransId="{E09A916B-BCB2-4BD0-9DAA-226A2F5C43B4}" sibTransId="{C22F74FC-6DD8-4129-9EAE-F30C6003E3E1}"/>
    <dgm:cxn modelId="{3E88AF7F-F014-4753-B05A-89D0BCB27DE2}" type="presOf" srcId="{D928767A-8128-4C8C-A818-AF3D9CD0140F}" destId="{D0F798F2-EDDD-48DB-948D-6917C19C644A}" srcOrd="0" destOrd="0" presId="urn:microsoft.com/office/officeart/2005/8/layout/hierarchy1"/>
    <dgm:cxn modelId="{AE466D8D-FA71-40F8-B42C-64D9C9BC792B}" type="presOf" srcId="{E09A916B-BCB2-4BD0-9DAA-226A2F5C43B4}" destId="{1DB35D2B-9227-45CD-AFAB-737E440F3909}" srcOrd="0" destOrd="0" presId="urn:microsoft.com/office/officeart/2005/8/layout/hierarchy1"/>
    <dgm:cxn modelId="{A8A14D9D-924B-4865-B7EC-7BDFD7DC3726}" type="presOf" srcId="{0215E692-7A28-45F8-84DD-52C7C4848B85}" destId="{8AB8BE7F-1852-46D9-802C-E33A20491286}" srcOrd="0" destOrd="0" presId="urn:microsoft.com/office/officeart/2005/8/layout/hierarchy1"/>
    <dgm:cxn modelId="{467324AD-5DDF-4AFF-AF75-00530542E633}" srcId="{61DA0F80-3D9B-4055-BF99-C36DE201390B}" destId="{22723980-C98B-432B-954B-472FFFA8AAD7}" srcOrd="2" destOrd="0" parTransId="{0CCACC8D-133C-41D1-8B73-DF79CE852881}" sibTransId="{9BF95F82-B7E8-4549-8789-074782ECC772}"/>
    <dgm:cxn modelId="{0DA997BA-C8AF-48C3-87DB-B1C49C2F192C}" srcId="{2AFE4E14-B0EF-4014-8165-EEF62F847790}" destId="{D928767A-8128-4C8C-A818-AF3D9CD0140F}" srcOrd="1" destOrd="0" parTransId="{0215E692-7A28-45F8-84DD-52C7C4848B85}" sibTransId="{03F6431C-0553-410D-8AE4-CDFF04114EB5}"/>
    <dgm:cxn modelId="{7DD19AC0-24B9-48C1-81B1-765BD92F867A}" type="presOf" srcId="{4434C1DF-614E-49A0-8C2D-18C6C2D88D06}" destId="{8F85C68A-1A22-4916-B961-F73FBC83463E}" srcOrd="0" destOrd="0" presId="urn:microsoft.com/office/officeart/2005/8/layout/hierarchy1"/>
    <dgm:cxn modelId="{4B7739C5-D9BB-4EC9-8165-6D8F3DC9BB47}" srcId="{427189CE-DD4C-41EE-B05F-9889CD7BA892}" destId="{61DA0F80-3D9B-4055-BF99-C36DE201390B}" srcOrd="0" destOrd="0" parTransId="{EB8B5922-2C09-4DF6-802D-FE3E220EC1FA}" sibTransId="{E155574E-D64C-4B3E-B830-D347ABF1AF32}"/>
    <dgm:cxn modelId="{BF25B9CB-00A6-4793-883F-A1BB7992074B}" type="presOf" srcId="{61DA0F80-3D9B-4055-BF99-C36DE201390B}" destId="{33E7C987-E0FC-4B8D-9776-74685B587DA7}" srcOrd="0" destOrd="0" presId="urn:microsoft.com/office/officeart/2005/8/layout/hierarchy1"/>
    <dgm:cxn modelId="{EFB346CC-ACC2-4018-8C20-FBAAE18376BD}" type="presOf" srcId="{22723980-C98B-432B-954B-472FFFA8AAD7}" destId="{D089EDFD-EEA9-4E05-B179-3C5BE0277650}" srcOrd="0" destOrd="0" presId="urn:microsoft.com/office/officeart/2005/8/layout/hierarchy1"/>
    <dgm:cxn modelId="{1A20C8D7-BA52-438A-BB7F-1118DF104533}" type="presOf" srcId="{465A6388-DB82-4666-84C3-9B2C74993F65}" destId="{7134CF34-A733-491F-BAA1-3628BF33F8CD}" srcOrd="0" destOrd="0" presId="urn:microsoft.com/office/officeart/2005/8/layout/hierarchy1"/>
    <dgm:cxn modelId="{AC0B9EFA-8ACD-42CE-9867-510810D419A1}" type="presOf" srcId="{9ABC0E95-6FF2-40BE-AE83-986E519DDF8E}" destId="{16240125-AE22-4684-B253-0833FEBC0961}" srcOrd="0" destOrd="0" presId="urn:microsoft.com/office/officeart/2005/8/layout/hierarchy1"/>
    <dgm:cxn modelId="{432598FC-5DDB-4062-9281-79CC04E5735D}" type="presOf" srcId="{9EE67C0C-A7F7-431E-9EF6-B93E02F3497D}" destId="{8FC7DE2A-8F61-4B72-A255-5B3938434082}" srcOrd="0" destOrd="0" presId="urn:microsoft.com/office/officeart/2005/8/layout/hierarchy1"/>
    <dgm:cxn modelId="{6C6E4F3A-310F-4F54-8683-EC1AAE34C013}" type="presParOf" srcId="{0101D6DC-B4AB-423C-BF13-1D959790E2CD}" destId="{EE533B95-3D03-4EE5-A927-1A4050244329}" srcOrd="0" destOrd="0" presId="urn:microsoft.com/office/officeart/2005/8/layout/hierarchy1"/>
    <dgm:cxn modelId="{D4ADBB93-3948-4C94-A012-339503D089F9}" type="presParOf" srcId="{EE533B95-3D03-4EE5-A927-1A4050244329}" destId="{0DB94480-1859-410C-9CD9-63CEEF0A9B6F}" srcOrd="0" destOrd="0" presId="urn:microsoft.com/office/officeart/2005/8/layout/hierarchy1"/>
    <dgm:cxn modelId="{514D1588-6818-4486-AFDF-AB912D0C8864}" type="presParOf" srcId="{0DB94480-1859-410C-9CD9-63CEEF0A9B6F}" destId="{D006634F-6480-47F4-B138-175FFCAD0F87}" srcOrd="0" destOrd="0" presId="urn:microsoft.com/office/officeart/2005/8/layout/hierarchy1"/>
    <dgm:cxn modelId="{75CF9FD1-DEA6-430C-88E8-218DD5F9A327}" type="presParOf" srcId="{0DB94480-1859-410C-9CD9-63CEEF0A9B6F}" destId="{33E7C987-E0FC-4B8D-9776-74685B587DA7}" srcOrd="1" destOrd="0" presId="urn:microsoft.com/office/officeart/2005/8/layout/hierarchy1"/>
    <dgm:cxn modelId="{10E1CA6D-2D4E-4B26-B260-51764E36F62C}" type="presParOf" srcId="{EE533B95-3D03-4EE5-A927-1A4050244329}" destId="{556E9B07-F00B-4EBD-AFFF-9A99DBBB80F7}" srcOrd="1" destOrd="0" presId="urn:microsoft.com/office/officeart/2005/8/layout/hierarchy1"/>
    <dgm:cxn modelId="{3C4C4E95-FA99-4E72-B90B-660EE2ED555C}" type="presParOf" srcId="{556E9B07-F00B-4EBD-AFFF-9A99DBBB80F7}" destId="{8FC7DE2A-8F61-4B72-A255-5B3938434082}" srcOrd="0" destOrd="0" presId="urn:microsoft.com/office/officeart/2005/8/layout/hierarchy1"/>
    <dgm:cxn modelId="{46820561-0AED-4211-A19B-AD5EC8B83601}" type="presParOf" srcId="{556E9B07-F00B-4EBD-AFFF-9A99DBBB80F7}" destId="{5897C131-F2C7-4940-B7BA-F04CBA6509E2}" srcOrd="1" destOrd="0" presId="urn:microsoft.com/office/officeart/2005/8/layout/hierarchy1"/>
    <dgm:cxn modelId="{C09106E4-F201-4B05-BB9D-DED05732ECA7}" type="presParOf" srcId="{5897C131-F2C7-4940-B7BA-F04CBA6509E2}" destId="{8D7302F4-4B4E-44D0-BEB3-6D6F794E3079}" srcOrd="0" destOrd="0" presId="urn:microsoft.com/office/officeart/2005/8/layout/hierarchy1"/>
    <dgm:cxn modelId="{385DD4E0-1D10-404E-A36E-00D646D172FA}" type="presParOf" srcId="{8D7302F4-4B4E-44D0-BEB3-6D6F794E3079}" destId="{6EE82ACA-D01C-4B0C-BA11-ADBEA55C59DA}" srcOrd="0" destOrd="0" presId="urn:microsoft.com/office/officeart/2005/8/layout/hierarchy1"/>
    <dgm:cxn modelId="{31FE38B8-9936-478E-AE3D-5CFBB44EC87D}" type="presParOf" srcId="{8D7302F4-4B4E-44D0-BEB3-6D6F794E3079}" destId="{8A1C84A8-0952-4E55-B404-8F22198EA18C}" srcOrd="1" destOrd="0" presId="urn:microsoft.com/office/officeart/2005/8/layout/hierarchy1"/>
    <dgm:cxn modelId="{221AB2BE-932A-40D5-9E16-8ECABD1112BF}" type="presParOf" srcId="{5897C131-F2C7-4940-B7BA-F04CBA6509E2}" destId="{D4442126-0799-403E-BCA1-45C944838E80}" srcOrd="1" destOrd="0" presId="urn:microsoft.com/office/officeart/2005/8/layout/hierarchy1"/>
    <dgm:cxn modelId="{11167BE0-88A7-4AB9-AC60-37FABCFD7DFF}" type="presParOf" srcId="{D4442126-0799-403E-BCA1-45C944838E80}" destId="{8F85C68A-1A22-4916-B961-F73FBC83463E}" srcOrd="0" destOrd="0" presId="urn:microsoft.com/office/officeart/2005/8/layout/hierarchy1"/>
    <dgm:cxn modelId="{A140F60C-E8F4-4420-8F1A-67E07D40E9B2}" type="presParOf" srcId="{D4442126-0799-403E-BCA1-45C944838E80}" destId="{D6ADA769-97F4-463A-A5ED-B662C591036E}" srcOrd="1" destOrd="0" presId="urn:microsoft.com/office/officeart/2005/8/layout/hierarchy1"/>
    <dgm:cxn modelId="{DDF04583-61D2-421C-B453-E92ABFE3CF65}" type="presParOf" srcId="{D6ADA769-97F4-463A-A5ED-B662C591036E}" destId="{1D753852-B6F8-415C-AC5C-E3E9683B5A20}" srcOrd="0" destOrd="0" presId="urn:microsoft.com/office/officeart/2005/8/layout/hierarchy1"/>
    <dgm:cxn modelId="{B4A4F292-6EBD-47BE-896F-990021130E36}" type="presParOf" srcId="{1D753852-B6F8-415C-AC5C-E3E9683B5A20}" destId="{81BFD534-8882-4D16-A679-2B97C0EDC533}" srcOrd="0" destOrd="0" presId="urn:microsoft.com/office/officeart/2005/8/layout/hierarchy1"/>
    <dgm:cxn modelId="{E290D89B-9E3B-4572-92E4-095ADDE9092A}" type="presParOf" srcId="{1D753852-B6F8-415C-AC5C-E3E9683B5A20}" destId="{08385CB1-BA10-40A1-B26B-529C0830F036}" srcOrd="1" destOrd="0" presId="urn:microsoft.com/office/officeart/2005/8/layout/hierarchy1"/>
    <dgm:cxn modelId="{B0911F86-05EC-4C59-9A67-BF9CBFA0C2BD}" type="presParOf" srcId="{D6ADA769-97F4-463A-A5ED-B662C591036E}" destId="{9B6420E8-03F9-4D7A-B320-1017787FA7CA}" srcOrd="1" destOrd="0" presId="urn:microsoft.com/office/officeart/2005/8/layout/hierarchy1"/>
    <dgm:cxn modelId="{964B606A-CBCF-4A82-81E9-0462529F1C32}" type="presParOf" srcId="{D4442126-0799-403E-BCA1-45C944838E80}" destId="{8AB8BE7F-1852-46D9-802C-E33A20491286}" srcOrd="2" destOrd="0" presId="urn:microsoft.com/office/officeart/2005/8/layout/hierarchy1"/>
    <dgm:cxn modelId="{E17B5AEE-26EA-4739-BDC7-8AEDDC0DD64F}" type="presParOf" srcId="{D4442126-0799-403E-BCA1-45C944838E80}" destId="{F94F19D0-17FC-4411-995D-81C0179B2480}" srcOrd="3" destOrd="0" presId="urn:microsoft.com/office/officeart/2005/8/layout/hierarchy1"/>
    <dgm:cxn modelId="{87869A7D-3D43-4EB0-8EED-05EA759F1D3B}" type="presParOf" srcId="{F94F19D0-17FC-4411-995D-81C0179B2480}" destId="{441CCC03-4848-4CF0-98C1-DD0CB73EB8AB}" srcOrd="0" destOrd="0" presId="urn:microsoft.com/office/officeart/2005/8/layout/hierarchy1"/>
    <dgm:cxn modelId="{89440CD6-F4F6-4610-A254-0FF7836CDF28}" type="presParOf" srcId="{441CCC03-4848-4CF0-98C1-DD0CB73EB8AB}" destId="{315593E9-1F19-45ED-9C94-EB7B1DEA3910}" srcOrd="0" destOrd="0" presId="urn:microsoft.com/office/officeart/2005/8/layout/hierarchy1"/>
    <dgm:cxn modelId="{4CEF340C-C34A-4B33-88FE-AABA97CA73DA}" type="presParOf" srcId="{441CCC03-4848-4CF0-98C1-DD0CB73EB8AB}" destId="{D0F798F2-EDDD-48DB-948D-6917C19C644A}" srcOrd="1" destOrd="0" presId="urn:microsoft.com/office/officeart/2005/8/layout/hierarchy1"/>
    <dgm:cxn modelId="{401B99CB-9B6C-46E3-9FB0-9DE2C84192BF}" type="presParOf" srcId="{F94F19D0-17FC-4411-995D-81C0179B2480}" destId="{7111227C-9F80-4AF2-869E-F22FD14F66DC}" srcOrd="1" destOrd="0" presId="urn:microsoft.com/office/officeart/2005/8/layout/hierarchy1"/>
    <dgm:cxn modelId="{A861C388-5E03-4E1C-B6A2-CA81610D05B4}" type="presParOf" srcId="{556E9B07-F00B-4EBD-AFFF-9A99DBBB80F7}" destId="{7134CF34-A733-491F-BAA1-3628BF33F8CD}" srcOrd="2" destOrd="0" presId="urn:microsoft.com/office/officeart/2005/8/layout/hierarchy1"/>
    <dgm:cxn modelId="{E157E6D5-CE1C-4983-9BB7-9EDAAF0B7BEC}" type="presParOf" srcId="{556E9B07-F00B-4EBD-AFFF-9A99DBBB80F7}" destId="{36EEB4AA-DAD8-4303-80E8-7F4E82FFF997}" srcOrd="3" destOrd="0" presId="urn:microsoft.com/office/officeart/2005/8/layout/hierarchy1"/>
    <dgm:cxn modelId="{51A724C7-F45E-4F01-870D-B085E53DA232}" type="presParOf" srcId="{36EEB4AA-DAD8-4303-80E8-7F4E82FFF997}" destId="{01CE6A44-1AA2-495C-8301-162F668323F6}" srcOrd="0" destOrd="0" presId="urn:microsoft.com/office/officeart/2005/8/layout/hierarchy1"/>
    <dgm:cxn modelId="{E855A3ED-C51A-44B1-9F57-7C7A6EB1ECD4}" type="presParOf" srcId="{01CE6A44-1AA2-495C-8301-162F668323F6}" destId="{24A8FD62-8B6D-4D7B-860E-85AAFC09AE18}" srcOrd="0" destOrd="0" presId="urn:microsoft.com/office/officeart/2005/8/layout/hierarchy1"/>
    <dgm:cxn modelId="{13608095-8DFB-4564-8115-58B03CB020DC}" type="presParOf" srcId="{01CE6A44-1AA2-495C-8301-162F668323F6}" destId="{16240125-AE22-4684-B253-0833FEBC0961}" srcOrd="1" destOrd="0" presId="urn:microsoft.com/office/officeart/2005/8/layout/hierarchy1"/>
    <dgm:cxn modelId="{95779E26-C5CF-4B1C-B8B4-34802EB00B0F}" type="presParOf" srcId="{36EEB4AA-DAD8-4303-80E8-7F4E82FFF997}" destId="{77319EC7-57CE-4D3A-80D2-B2BFB983B1E1}" srcOrd="1" destOrd="0" presId="urn:microsoft.com/office/officeart/2005/8/layout/hierarchy1"/>
    <dgm:cxn modelId="{A56B2365-B039-4784-BDE1-7F34E8676276}" type="presParOf" srcId="{77319EC7-57CE-4D3A-80D2-B2BFB983B1E1}" destId="{1DB35D2B-9227-45CD-AFAB-737E440F3909}" srcOrd="0" destOrd="0" presId="urn:microsoft.com/office/officeart/2005/8/layout/hierarchy1"/>
    <dgm:cxn modelId="{063B2536-3CBF-474F-8160-125B6E28EDF9}" type="presParOf" srcId="{77319EC7-57CE-4D3A-80D2-B2BFB983B1E1}" destId="{BBED7B4E-D196-4B60-B343-E76B8FFF6B47}" srcOrd="1" destOrd="0" presId="urn:microsoft.com/office/officeart/2005/8/layout/hierarchy1"/>
    <dgm:cxn modelId="{15CD1226-2839-4F08-9DF5-C25288FECCA1}" type="presParOf" srcId="{BBED7B4E-D196-4B60-B343-E76B8FFF6B47}" destId="{78C7AAE0-5DBF-4D46-9C7E-B8E34A22D7D0}" srcOrd="0" destOrd="0" presId="urn:microsoft.com/office/officeart/2005/8/layout/hierarchy1"/>
    <dgm:cxn modelId="{0A31A9A8-9EE6-41A2-A841-9AC30E476149}" type="presParOf" srcId="{78C7AAE0-5DBF-4D46-9C7E-B8E34A22D7D0}" destId="{787BF232-AB68-48D0-A30F-7DF31F25A89B}" srcOrd="0" destOrd="0" presId="urn:microsoft.com/office/officeart/2005/8/layout/hierarchy1"/>
    <dgm:cxn modelId="{671FF04C-8611-4E91-B59E-106B0229DF87}" type="presParOf" srcId="{78C7AAE0-5DBF-4D46-9C7E-B8E34A22D7D0}" destId="{F8ACA18D-2FAB-4D46-86BF-17B3CBA4A5E9}" srcOrd="1" destOrd="0" presId="urn:microsoft.com/office/officeart/2005/8/layout/hierarchy1"/>
    <dgm:cxn modelId="{C06F416E-8C97-41EF-8819-880D8414E2E1}" type="presParOf" srcId="{BBED7B4E-D196-4B60-B343-E76B8FFF6B47}" destId="{5445A865-4464-4F94-AC67-02EEAB0DEE7A}" srcOrd="1" destOrd="0" presId="urn:microsoft.com/office/officeart/2005/8/layout/hierarchy1"/>
    <dgm:cxn modelId="{CB6BD9F1-B79A-4A6D-86E5-09980E26B69D}" type="presParOf" srcId="{77319EC7-57CE-4D3A-80D2-B2BFB983B1E1}" destId="{B1D34346-4CF7-4193-8B2C-B463B123AAF8}" srcOrd="2" destOrd="0" presId="urn:microsoft.com/office/officeart/2005/8/layout/hierarchy1"/>
    <dgm:cxn modelId="{5AFEA8A0-A7EE-4E12-9289-8CE34F035D45}" type="presParOf" srcId="{77319EC7-57CE-4D3A-80D2-B2BFB983B1E1}" destId="{84BE5713-20ED-4129-ACB1-C148B6B83660}" srcOrd="3" destOrd="0" presId="urn:microsoft.com/office/officeart/2005/8/layout/hierarchy1"/>
    <dgm:cxn modelId="{3CA13C24-E2C9-4EF4-B95E-7C89D476E572}" type="presParOf" srcId="{84BE5713-20ED-4129-ACB1-C148B6B83660}" destId="{240AAD25-EA46-4587-8443-3496B22345FE}" srcOrd="0" destOrd="0" presId="urn:microsoft.com/office/officeart/2005/8/layout/hierarchy1"/>
    <dgm:cxn modelId="{C99F088B-3F66-4D9C-A20D-9F544A10B340}" type="presParOf" srcId="{240AAD25-EA46-4587-8443-3496B22345FE}" destId="{322A78A2-96A6-4F1A-AB41-D182ED98CAB9}" srcOrd="0" destOrd="0" presId="urn:microsoft.com/office/officeart/2005/8/layout/hierarchy1"/>
    <dgm:cxn modelId="{E62781D7-5C3A-43E1-899F-30A50A523DBA}" type="presParOf" srcId="{240AAD25-EA46-4587-8443-3496B22345FE}" destId="{C77EB75A-68D2-4731-A199-FEFD27BBC2A3}" srcOrd="1" destOrd="0" presId="urn:microsoft.com/office/officeart/2005/8/layout/hierarchy1"/>
    <dgm:cxn modelId="{83E82865-A005-4BE8-AC42-0FD07EB1DB5E}" type="presParOf" srcId="{84BE5713-20ED-4129-ACB1-C148B6B83660}" destId="{A296C5AB-C625-40BA-9BD9-A3DAD38CFE09}" srcOrd="1" destOrd="0" presId="urn:microsoft.com/office/officeart/2005/8/layout/hierarchy1"/>
    <dgm:cxn modelId="{59B051D5-B739-439D-86F9-7964AE78C62F}" type="presParOf" srcId="{556E9B07-F00B-4EBD-AFFF-9A99DBBB80F7}" destId="{E804C426-A567-45E0-8D8C-C5465A1C4B4D}" srcOrd="4" destOrd="0" presId="urn:microsoft.com/office/officeart/2005/8/layout/hierarchy1"/>
    <dgm:cxn modelId="{DC951CC8-7429-4319-8EFF-BA878BC887E5}" type="presParOf" srcId="{556E9B07-F00B-4EBD-AFFF-9A99DBBB80F7}" destId="{9DC18E5D-2114-4BDC-9DA0-E990FA1010AC}" srcOrd="5" destOrd="0" presId="urn:microsoft.com/office/officeart/2005/8/layout/hierarchy1"/>
    <dgm:cxn modelId="{9A2020F4-5B4D-47B6-B638-272C28C99EE6}" type="presParOf" srcId="{9DC18E5D-2114-4BDC-9DA0-E990FA1010AC}" destId="{D2294BA1-110F-4E06-A5B7-9FC20A8C84D5}" srcOrd="0" destOrd="0" presId="urn:microsoft.com/office/officeart/2005/8/layout/hierarchy1"/>
    <dgm:cxn modelId="{7B82CD88-AE16-4A65-B503-FFAB96DBB79B}" type="presParOf" srcId="{D2294BA1-110F-4E06-A5B7-9FC20A8C84D5}" destId="{F9252887-E5A2-44B6-A812-2886BFDF610D}" srcOrd="0" destOrd="0" presId="urn:microsoft.com/office/officeart/2005/8/layout/hierarchy1"/>
    <dgm:cxn modelId="{A92D7D3D-132F-4437-9F54-697FB1965695}" type="presParOf" srcId="{D2294BA1-110F-4E06-A5B7-9FC20A8C84D5}" destId="{D089EDFD-EEA9-4E05-B179-3C5BE0277650}" srcOrd="1" destOrd="0" presId="urn:microsoft.com/office/officeart/2005/8/layout/hierarchy1"/>
    <dgm:cxn modelId="{B0FECEA4-0F41-4E6A-8151-EB4E9F0A9825}" type="presParOf" srcId="{9DC18E5D-2114-4BDC-9DA0-E990FA1010AC}" destId="{5C009BE3-8C5C-41EA-9F8C-EF0D9CFCBF9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A4E67-0974-4BAA-8A59-3817A946EA5D}">
      <dsp:nvSpPr>
        <dsp:cNvPr id="0" name=""/>
        <dsp:cNvSpPr/>
      </dsp:nvSpPr>
      <dsp:spPr>
        <a:xfrm>
          <a:off x="4363275" y="891"/>
          <a:ext cx="1506473" cy="150647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メーカー</a:t>
          </a:r>
        </a:p>
      </dsp:txBody>
      <dsp:txXfrm>
        <a:off x="4583893" y="221509"/>
        <a:ext cx="1065237" cy="1065237"/>
      </dsp:txXfrm>
    </dsp:sp>
    <dsp:sp modelId="{11CC0379-7B97-44C2-A0B5-7001D6B137ED}">
      <dsp:nvSpPr>
        <dsp:cNvPr id="0" name=""/>
        <dsp:cNvSpPr/>
      </dsp:nvSpPr>
      <dsp:spPr>
        <a:xfrm rot="2160000">
          <a:off x="5822334" y="1158498"/>
          <a:ext cx="401292" cy="5084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b="1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5833830" y="1224804"/>
        <a:ext cx="280904" cy="305060"/>
      </dsp:txXfrm>
    </dsp:sp>
    <dsp:sp modelId="{6E3129AA-168E-4B80-9844-9E40F4C5A293}">
      <dsp:nvSpPr>
        <dsp:cNvPr id="0" name=""/>
        <dsp:cNvSpPr/>
      </dsp:nvSpPr>
      <dsp:spPr>
        <a:xfrm>
          <a:off x="6194589" y="1331418"/>
          <a:ext cx="1506473" cy="1506473"/>
        </a:xfrm>
        <a:prstGeom prst="ellipse">
          <a:avLst/>
        </a:prstGeom>
        <a:solidFill>
          <a:schemeClr val="accent4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小売店</a:t>
          </a:r>
        </a:p>
      </dsp:txBody>
      <dsp:txXfrm>
        <a:off x="6415207" y="1552036"/>
        <a:ext cx="1065237" cy="1065237"/>
      </dsp:txXfrm>
    </dsp:sp>
    <dsp:sp modelId="{EB611FBC-53C4-484F-ABB5-6696C1CAE1A2}">
      <dsp:nvSpPr>
        <dsp:cNvPr id="0" name=""/>
        <dsp:cNvSpPr/>
      </dsp:nvSpPr>
      <dsp:spPr>
        <a:xfrm rot="6480000">
          <a:off x="6400939" y="2896055"/>
          <a:ext cx="401292" cy="5084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b="1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 rot="10800000">
        <a:off x="6479734" y="2940494"/>
        <a:ext cx="280904" cy="305060"/>
      </dsp:txXfrm>
    </dsp:sp>
    <dsp:sp modelId="{DB04C0F5-5872-4EE2-A91B-560A4D58D7CF}">
      <dsp:nvSpPr>
        <dsp:cNvPr id="0" name=""/>
        <dsp:cNvSpPr/>
      </dsp:nvSpPr>
      <dsp:spPr>
        <a:xfrm>
          <a:off x="5495090" y="3484256"/>
          <a:ext cx="1506473" cy="1506473"/>
        </a:xfrm>
        <a:prstGeom prst="ellipse">
          <a:avLst/>
        </a:prstGeom>
        <a:solidFill>
          <a:schemeClr val="accent1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消費者</a:t>
          </a:r>
        </a:p>
      </dsp:txBody>
      <dsp:txXfrm>
        <a:off x="5715708" y="3704874"/>
        <a:ext cx="1065237" cy="1065237"/>
      </dsp:txXfrm>
    </dsp:sp>
    <dsp:sp modelId="{3AC53948-F7BA-4844-A1E2-D3A8F0AC49D2}">
      <dsp:nvSpPr>
        <dsp:cNvPr id="0" name=""/>
        <dsp:cNvSpPr/>
      </dsp:nvSpPr>
      <dsp:spPr>
        <a:xfrm rot="10800000">
          <a:off x="4927223" y="3983276"/>
          <a:ext cx="401292" cy="5084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b="1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 rot="10800000">
        <a:off x="5047611" y="4084963"/>
        <a:ext cx="280904" cy="305060"/>
      </dsp:txXfrm>
    </dsp:sp>
    <dsp:sp modelId="{5A893E2D-FC13-4E19-A5ED-CE895A32C7E4}">
      <dsp:nvSpPr>
        <dsp:cNvPr id="0" name=""/>
        <dsp:cNvSpPr/>
      </dsp:nvSpPr>
      <dsp:spPr>
        <a:xfrm>
          <a:off x="3231461" y="3484256"/>
          <a:ext cx="1506473" cy="150647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667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5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回収業者</a:t>
          </a:r>
        </a:p>
      </dsp:txBody>
      <dsp:txXfrm>
        <a:off x="3452079" y="3704874"/>
        <a:ext cx="1065237" cy="1065237"/>
      </dsp:txXfrm>
    </dsp:sp>
    <dsp:sp modelId="{D999866D-6F77-44E3-BFCD-1C24608ADB72}">
      <dsp:nvSpPr>
        <dsp:cNvPr id="0" name=""/>
        <dsp:cNvSpPr/>
      </dsp:nvSpPr>
      <dsp:spPr>
        <a:xfrm rot="15120000">
          <a:off x="3437812" y="2917658"/>
          <a:ext cx="401292" cy="5084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b="1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 rot="10800000">
        <a:off x="3516607" y="3076593"/>
        <a:ext cx="280904" cy="305060"/>
      </dsp:txXfrm>
    </dsp:sp>
    <dsp:sp modelId="{C83F2641-E181-4985-9B0B-E5C93360516E}">
      <dsp:nvSpPr>
        <dsp:cNvPr id="0" name=""/>
        <dsp:cNvSpPr/>
      </dsp:nvSpPr>
      <dsp:spPr>
        <a:xfrm>
          <a:off x="2531962" y="1331418"/>
          <a:ext cx="1506473" cy="150647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リサイクル施設</a:t>
          </a:r>
        </a:p>
      </dsp:txBody>
      <dsp:txXfrm>
        <a:off x="2752580" y="1552036"/>
        <a:ext cx="1065237" cy="1065237"/>
      </dsp:txXfrm>
    </dsp:sp>
    <dsp:sp modelId="{0F269304-54D1-4E07-A6AD-BF00FAA6E0A1}">
      <dsp:nvSpPr>
        <dsp:cNvPr id="0" name=""/>
        <dsp:cNvSpPr/>
      </dsp:nvSpPr>
      <dsp:spPr>
        <a:xfrm rot="19440000">
          <a:off x="3991021" y="1171849"/>
          <a:ext cx="401292" cy="5084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400" b="1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002517" y="1308917"/>
        <a:ext cx="280904" cy="3050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5DD6B1-2B2E-47A9-B5BA-E1406DF37420}">
      <dsp:nvSpPr>
        <dsp:cNvPr id="0" name=""/>
        <dsp:cNvSpPr/>
      </dsp:nvSpPr>
      <dsp:spPr>
        <a:xfrm>
          <a:off x="6369" y="32010"/>
          <a:ext cx="3267772" cy="130710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b="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基礎編</a:t>
          </a:r>
        </a:p>
      </dsp:txBody>
      <dsp:txXfrm>
        <a:off x="659924" y="32010"/>
        <a:ext cx="1960663" cy="1307109"/>
      </dsp:txXfrm>
    </dsp:sp>
    <dsp:sp modelId="{B2E61825-41B4-4463-8463-F08FA147F224}">
      <dsp:nvSpPr>
        <dsp:cNvPr id="0" name=""/>
        <dsp:cNvSpPr/>
      </dsp:nvSpPr>
      <dsp:spPr>
        <a:xfrm>
          <a:off x="2849331" y="143114"/>
          <a:ext cx="2712251" cy="1084900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HTML</a:t>
          </a:r>
          <a:endParaRPr kumimoji="1" lang="ja-JP" altLang="en-US" sz="24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3391781" y="143114"/>
        <a:ext cx="1627351" cy="1084900"/>
      </dsp:txXfrm>
    </dsp:sp>
    <dsp:sp modelId="{8A31EC55-35FF-432A-A739-F7C72EBE722D}">
      <dsp:nvSpPr>
        <dsp:cNvPr id="0" name=""/>
        <dsp:cNvSpPr/>
      </dsp:nvSpPr>
      <dsp:spPr>
        <a:xfrm>
          <a:off x="5181867" y="143114"/>
          <a:ext cx="2712251" cy="1084900"/>
        </a:xfrm>
        <a:prstGeom prst="chevron">
          <a:avLst/>
        </a:prstGeom>
        <a:solidFill>
          <a:schemeClr val="accent2">
            <a:tint val="40000"/>
            <a:alpha val="90000"/>
            <a:hueOff val="-1086884"/>
            <a:satOff val="-1268"/>
            <a:lumOff val="-211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1086884"/>
              <a:satOff val="-1268"/>
              <a:lumOff val="-21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CSS</a:t>
          </a:r>
          <a:endParaRPr kumimoji="1" lang="ja-JP" altLang="en-US" sz="24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5724317" y="143114"/>
        <a:ext cx="1627351" cy="1084900"/>
      </dsp:txXfrm>
    </dsp:sp>
    <dsp:sp modelId="{BD889984-09D2-4410-A71C-AB1DB4E87AE0}">
      <dsp:nvSpPr>
        <dsp:cNvPr id="0" name=""/>
        <dsp:cNvSpPr/>
      </dsp:nvSpPr>
      <dsp:spPr>
        <a:xfrm>
          <a:off x="7514404" y="143114"/>
          <a:ext cx="2712251" cy="1084900"/>
        </a:xfrm>
        <a:prstGeom prst="chevron">
          <a:avLst/>
        </a:prstGeom>
        <a:solidFill>
          <a:schemeClr val="accent2">
            <a:tint val="40000"/>
            <a:alpha val="90000"/>
            <a:hueOff val="-2173767"/>
            <a:satOff val="-2535"/>
            <a:lumOff val="-423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2173767"/>
              <a:satOff val="-2535"/>
              <a:lumOff val="-42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Java</a:t>
          </a:r>
          <a:b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Script</a:t>
          </a:r>
          <a:endParaRPr kumimoji="1" lang="ja-JP" altLang="en-US" sz="24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8056854" y="143114"/>
        <a:ext cx="1627351" cy="1084900"/>
      </dsp:txXfrm>
    </dsp:sp>
    <dsp:sp modelId="{DE4EB73B-5DA0-4A53-87EC-543F80E82126}">
      <dsp:nvSpPr>
        <dsp:cNvPr id="0" name=""/>
        <dsp:cNvSpPr/>
      </dsp:nvSpPr>
      <dsp:spPr>
        <a:xfrm>
          <a:off x="6369" y="1522114"/>
          <a:ext cx="3267772" cy="1307109"/>
        </a:xfrm>
        <a:prstGeom prst="chevron">
          <a:avLst/>
        </a:prstGeom>
        <a:solidFill>
          <a:schemeClr val="accent4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b="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デザイン編</a:t>
          </a:r>
        </a:p>
      </dsp:txBody>
      <dsp:txXfrm>
        <a:off x="659924" y="1522114"/>
        <a:ext cx="1960663" cy="1307109"/>
      </dsp:txXfrm>
    </dsp:sp>
    <dsp:sp modelId="{C040C178-F088-4062-853C-BF11175C09B0}">
      <dsp:nvSpPr>
        <dsp:cNvPr id="0" name=""/>
        <dsp:cNvSpPr/>
      </dsp:nvSpPr>
      <dsp:spPr>
        <a:xfrm>
          <a:off x="2849331" y="1633218"/>
          <a:ext cx="2712251" cy="1084900"/>
        </a:xfrm>
        <a:prstGeom prst="chevron">
          <a:avLst/>
        </a:prstGeom>
        <a:solidFill>
          <a:schemeClr val="accent2">
            <a:tint val="40000"/>
            <a:alpha val="90000"/>
            <a:hueOff val="-3260651"/>
            <a:satOff val="-3803"/>
            <a:lumOff val="-634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3260651"/>
              <a:satOff val="-3803"/>
              <a:lumOff val="-63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デザイン</a:t>
          </a:r>
          <a:b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基礎</a:t>
          </a:r>
        </a:p>
      </dsp:txBody>
      <dsp:txXfrm>
        <a:off x="3391781" y="1633218"/>
        <a:ext cx="1627351" cy="1084900"/>
      </dsp:txXfrm>
    </dsp:sp>
    <dsp:sp modelId="{36E37977-E03A-4C5F-BE7E-C483B5C0FEE9}">
      <dsp:nvSpPr>
        <dsp:cNvPr id="0" name=""/>
        <dsp:cNvSpPr/>
      </dsp:nvSpPr>
      <dsp:spPr>
        <a:xfrm>
          <a:off x="5181867" y="1633218"/>
          <a:ext cx="2712251" cy="1084900"/>
        </a:xfrm>
        <a:prstGeom prst="chevron">
          <a:avLst/>
        </a:prstGeom>
        <a:solidFill>
          <a:schemeClr val="accent2">
            <a:tint val="40000"/>
            <a:alpha val="90000"/>
            <a:hueOff val="-4347535"/>
            <a:satOff val="-5071"/>
            <a:lumOff val="-846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4347535"/>
              <a:satOff val="-5071"/>
              <a:lumOff val="-84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画像・動画</a:t>
          </a:r>
          <a:b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編集</a:t>
          </a:r>
        </a:p>
      </dsp:txBody>
      <dsp:txXfrm>
        <a:off x="5724317" y="1633218"/>
        <a:ext cx="1627351" cy="1084900"/>
      </dsp:txXfrm>
    </dsp:sp>
    <dsp:sp modelId="{016807E6-130F-44ED-9B34-B72C3699E7D2}">
      <dsp:nvSpPr>
        <dsp:cNvPr id="0" name=""/>
        <dsp:cNvSpPr/>
      </dsp:nvSpPr>
      <dsp:spPr>
        <a:xfrm>
          <a:off x="7514404" y="1633218"/>
          <a:ext cx="2712251" cy="1084900"/>
        </a:xfrm>
        <a:prstGeom prst="chevron">
          <a:avLst/>
        </a:prstGeom>
        <a:solidFill>
          <a:schemeClr val="accent2">
            <a:tint val="40000"/>
            <a:alpha val="90000"/>
            <a:hueOff val="-5434419"/>
            <a:satOff val="-6338"/>
            <a:lumOff val="-1057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5434419"/>
              <a:satOff val="-6338"/>
              <a:lumOff val="-105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UI &amp; UX</a:t>
          </a:r>
          <a:endParaRPr kumimoji="1" lang="ja-JP" altLang="en-US" sz="24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8056854" y="1633218"/>
        <a:ext cx="1627351" cy="1084900"/>
      </dsp:txXfrm>
    </dsp:sp>
    <dsp:sp modelId="{3CBD8CE2-4165-4FBE-92C6-CFB8A70C4FFA}">
      <dsp:nvSpPr>
        <dsp:cNvPr id="0" name=""/>
        <dsp:cNvSpPr/>
      </dsp:nvSpPr>
      <dsp:spPr>
        <a:xfrm>
          <a:off x="6369" y="3012218"/>
          <a:ext cx="3267772" cy="1307109"/>
        </a:xfrm>
        <a:prstGeom prst="chevron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b="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運営編</a:t>
          </a:r>
          <a:endParaRPr kumimoji="1" lang="en-US" altLang="ja-JP" sz="3000" b="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659924" y="3012218"/>
        <a:ext cx="1960663" cy="1307109"/>
      </dsp:txXfrm>
    </dsp:sp>
    <dsp:sp modelId="{D363C078-A0D8-4148-B84E-EB4AC40E1640}">
      <dsp:nvSpPr>
        <dsp:cNvPr id="0" name=""/>
        <dsp:cNvSpPr/>
      </dsp:nvSpPr>
      <dsp:spPr>
        <a:xfrm>
          <a:off x="2849331" y="3123323"/>
          <a:ext cx="2712251" cy="1084900"/>
        </a:xfrm>
        <a:prstGeom prst="chevron">
          <a:avLst/>
        </a:prstGeom>
        <a:solidFill>
          <a:schemeClr val="accent2">
            <a:tint val="40000"/>
            <a:alpha val="90000"/>
            <a:hueOff val="-6521302"/>
            <a:satOff val="-7606"/>
            <a:lumOff val="-1268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6521302"/>
              <a:satOff val="-7606"/>
              <a:lumOff val="-126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アクセス</a:t>
          </a:r>
          <a:b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解析</a:t>
          </a:r>
        </a:p>
      </dsp:txBody>
      <dsp:txXfrm>
        <a:off x="3391781" y="3123323"/>
        <a:ext cx="1627351" cy="1084900"/>
      </dsp:txXfrm>
    </dsp:sp>
    <dsp:sp modelId="{29612BC5-7FD0-456C-B98B-616AF71C4E9F}">
      <dsp:nvSpPr>
        <dsp:cNvPr id="0" name=""/>
        <dsp:cNvSpPr/>
      </dsp:nvSpPr>
      <dsp:spPr>
        <a:xfrm>
          <a:off x="5181867" y="3123323"/>
          <a:ext cx="2712251" cy="1084900"/>
        </a:xfrm>
        <a:prstGeom prst="chevron">
          <a:avLst/>
        </a:prstGeom>
        <a:solidFill>
          <a:schemeClr val="accent2">
            <a:tint val="40000"/>
            <a:alpha val="90000"/>
            <a:hueOff val="-7608186"/>
            <a:satOff val="-8873"/>
            <a:lumOff val="-148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7608186"/>
              <a:satOff val="-8873"/>
              <a:lumOff val="-148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SEO</a:t>
          </a:r>
          <a:endParaRPr kumimoji="1" lang="ja-JP" altLang="en-US" sz="2400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5724317" y="3123323"/>
        <a:ext cx="1627351" cy="1084900"/>
      </dsp:txXfrm>
    </dsp:sp>
    <dsp:sp modelId="{24A5B79C-DB63-401D-AE76-F8952F15A9D4}">
      <dsp:nvSpPr>
        <dsp:cNvPr id="0" name=""/>
        <dsp:cNvSpPr/>
      </dsp:nvSpPr>
      <dsp:spPr>
        <a:xfrm>
          <a:off x="7514404" y="3123323"/>
          <a:ext cx="2712251" cy="1084900"/>
        </a:xfrm>
        <a:prstGeom prst="chevron">
          <a:avLst/>
        </a:prstGeom>
        <a:solidFill>
          <a:schemeClr val="accent2">
            <a:tint val="40000"/>
            <a:alpha val="90000"/>
            <a:hueOff val="-8695070"/>
            <a:satOff val="-10141"/>
            <a:lumOff val="-1691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8695070"/>
              <a:satOff val="-10141"/>
              <a:lumOff val="-169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Web</a:t>
          </a:r>
          <a:br>
            <a:rPr kumimoji="1" lang="en-US" altLang="ja-JP" sz="1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1800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マーケティング</a:t>
          </a:r>
        </a:p>
      </dsp:txBody>
      <dsp:txXfrm>
        <a:off x="8056854" y="3123323"/>
        <a:ext cx="1627351" cy="10849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781B5C-C931-4F9D-BF6C-FDBFDE965257}">
      <dsp:nvSpPr>
        <dsp:cNvPr id="0" name=""/>
        <dsp:cNvSpPr/>
      </dsp:nvSpPr>
      <dsp:spPr>
        <a:xfrm>
          <a:off x="0" y="4049434"/>
          <a:ext cx="10233025" cy="88591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4049434"/>
        <a:ext cx="10233025" cy="478395"/>
      </dsp:txXfrm>
    </dsp:sp>
    <dsp:sp modelId="{92611EBF-BADC-4B6A-ADD0-A26381166F43}">
      <dsp:nvSpPr>
        <dsp:cNvPr id="0" name=""/>
        <dsp:cNvSpPr/>
      </dsp:nvSpPr>
      <dsp:spPr>
        <a:xfrm>
          <a:off x="0" y="4510111"/>
          <a:ext cx="5116512" cy="40752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510111"/>
        <a:ext cx="5116512" cy="407521"/>
      </dsp:txXfrm>
    </dsp:sp>
    <dsp:sp modelId="{ED48BB72-9C95-4FF7-8EEA-A33E62B3FEAB}">
      <dsp:nvSpPr>
        <dsp:cNvPr id="0" name=""/>
        <dsp:cNvSpPr/>
      </dsp:nvSpPr>
      <dsp:spPr>
        <a:xfrm>
          <a:off x="5116512" y="4510111"/>
          <a:ext cx="5116512" cy="407521"/>
        </a:xfrm>
        <a:prstGeom prst="rect">
          <a:avLst/>
        </a:prstGeom>
        <a:solidFill>
          <a:schemeClr val="accent2">
            <a:tint val="40000"/>
            <a:alpha val="90000"/>
            <a:hueOff val="-1449178"/>
            <a:satOff val="-1690"/>
            <a:lumOff val="-282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1449178"/>
              <a:satOff val="-1690"/>
              <a:lumOff val="-28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販売割引 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5116512" y="4510111"/>
        <a:ext cx="5116512" cy="407521"/>
      </dsp:txXfrm>
    </dsp:sp>
    <dsp:sp modelId="{8FF19229-947D-4504-B085-13762559A852}">
      <dsp:nvSpPr>
        <dsp:cNvPr id="0" name=""/>
        <dsp:cNvSpPr/>
      </dsp:nvSpPr>
      <dsp:spPr>
        <a:xfrm rot="10800000">
          <a:off x="0" y="2700182"/>
          <a:ext cx="10233025" cy="1362540"/>
        </a:xfrm>
        <a:prstGeom prst="upArrowCallout">
          <a:avLst/>
        </a:prstGeom>
        <a:gradFill rotWithShape="0">
          <a:gsLst>
            <a:gs pos="0">
              <a:schemeClr val="accent2">
                <a:hueOff val="-3022401"/>
                <a:satOff val="1745"/>
                <a:lumOff val="-32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022401"/>
                <a:satOff val="1745"/>
                <a:lumOff val="-32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022401"/>
                <a:satOff val="1745"/>
                <a:lumOff val="-32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700182"/>
        <a:ext cx="10233025" cy="478251"/>
      </dsp:txXfrm>
    </dsp:sp>
    <dsp:sp modelId="{6E03585F-623E-483A-AFB4-5237B7C1CB82}">
      <dsp:nvSpPr>
        <dsp:cNvPr id="0" name=""/>
        <dsp:cNvSpPr/>
      </dsp:nvSpPr>
      <dsp:spPr>
        <a:xfrm>
          <a:off x="0" y="3178434"/>
          <a:ext cx="5116512" cy="407399"/>
        </a:xfrm>
        <a:prstGeom prst="rect">
          <a:avLst/>
        </a:prstGeom>
        <a:solidFill>
          <a:schemeClr val="accent2">
            <a:tint val="40000"/>
            <a:alpha val="90000"/>
            <a:hueOff val="-2898357"/>
            <a:satOff val="-3380"/>
            <a:lumOff val="-564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2898357"/>
              <a:satOff val="-3380"/>
              <a:lumOff val="-56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78434"/>
        <a:ext cx="5116512" cy="407399"/>
      </dsp:txXfrm>
    </dsp:sp>
    <dsp:sp modelId="{FB096C75-38BB-4915-8FEA-8CCFD15F1830}">
      <dsp:nvSpPr>
        <dsp:cNvPr id="0" name=""/>
        <dsp:cNvSpPr/>
      </dsp:nvSpPr>
      <dsp:spPr>
        <a:xfrm>
          <a:off x="5116512" y="3178434"/>
          <a:ext cx="5116512" cy="407399"/>
        </a:xfrm>
        <a:prstGeom prst="rect">
          <a:avLst/>
        </a:prstGeom>
        <a:solidFill>
          <a:schemeClr val="accent2">
            <a:tint val="40000"/>
            <a:alpha val="90000"/>
            <a:hueOff val="-4347535"/>
            <a:satOff val="-5071"/>
            <a:lumOff val="-846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4347535"/>
              <a:satOff val="-5071"/>
              <a:lumOff val="-84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販売割引 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5116512" y="3178434"/>
        <a:ext cx="5116512" cy="407399"/>
      </dsp:txXfrm>
    </dsp:sp>
    <dsp:sp modelId="{50CCBC0B-9C82-43C2-ABED-9702938EA69C}">
      <dsp:nvSpPr>
        <dsp:cNvPr id="0" name=""/>
        <dsp:cNvSpPr/>
      </dsp:nvSpPr>
      <dsp:spPr>
        <a:xfrm rot="10800000">
          <a:off x="0" y="1350930"/>
          <a:ext cx="10233025" cy="1362540"/>
        </a:xfrm>
        <a:prstGeom prst="upArrowCallout">
          <a:avLst/>
        </a:prstGeom>
        <a:gradFill rotWithShape="0">
          <a:gsLst>
            <a:gs pos="0">
              <a:schemeClr val="accent2">
                <a:hueOff val="-6044802"/>
                <a:satOff val="3491"/>
                <a:lumOff val="-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6044802"/>
                <a:satOff val="3491"/>
                <a:lumOff val="-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6044802"/>
                <a:satOff val="3491"/>
                <a:lumOff val="-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50930"/>
        <a:ext cx="10233025" cy="478251"/>
      </dsp:txXfrm>
    </dsp:sp>
    <dsp:sp modelId="{8FD0409C-73FA-4787-BA33-3C447FB46923}">
      <dsp:nvSpPr>
        <dsp:cNvPr id="0" name=""/>
        <dsp:cNvSpPr/>
      </dsp:nvSpPr>
      <dsp:spPr>
        <a:xfrm>
          <a:off x="0" y="1829182"/>
          <a:ext cx="5116512" cy="407399"/>
        </a:xfrm>
        <a:prstGeom prst="rect">
          <a:avLst/>
        </a:prstGeom>
        <a:solidFill>
          <a:schemeClr val="accent2">
            <a:tint val="40000"/>
            <a:alpha val="90000"/>
            <a:hueOff val="-5796714"/>
            <a:satOff val="-6761"/>
            <a:lumOff val="-1127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5796714"/>
              <a:satOff val="-6761"/>
              <a:lumOff val="-112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0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829182"/>
        <a:ext cx="5116512" cy="407399"/>
      </dsp:txXfrm>
    </dsp:sp>
    <dsp:sp modelId="{9033EDB1-0774-45B5-A3D7-55FE035D38DC}">
      <dsp:nvSpPr>
        <dsp:cNvPr id="0" name=""/>
        <dsp:cNvSpPr/>
      </dsp:nvSpPr>
      <dsp:spPr>
        <a:xfrm>
          <a:off x="5116512" y="1829182"/>
          <a:ext cx="5116512" cy="407399"/>
        </a:xfrm>
        <a:prstGeom prst="rect">
          <a:avLst/>
        </a:prstGeom>
        <a:solidFill>
          <a:schemeClr val="accent2">
            <a:tint val="40000"/>
            <a:alpha val="90000"/>
            <a:hueOff val="-7245891"/>
            <a:satOff val="-8451"/>
            <a:lumOff val="-1409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7245891"/>
              <a:satOff val="-8451"/>
              <a:lumOff val="-140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販売割引 なし</a:t>
          </a:r>
        </a:p>
      </dsp:txBody>
      <dsp:txXfrm>
        <a:off x="5116512" y="1829182"/>
        <a:ext cx="5116512" cy="407399"/>
      </dsp:txXfrm>
    </dsp:sp>
    <dsp:sp modelId="{65B7733A-59EE-42B8-96B6-4ABD00B31303}">
      <dsp:nvSpPr>
        <dsp:cNvPr id="0" name=""/>
        <dsp:cNvSpPr/>
      </dsp:nvSpPr>
      <dsp:spPr>
        <a:xfrm rot="10800000">
          <a:off x="0" y="1678"/>
          <a:ext cx="10233025" cy="1362540"/>
        </a:xfrm>
        <a:prstGeom prst="upArrowCallout">
          <a:avLst/>
        </a:prstGeom>
        <a:gradFill rotWithShape="0">
          <a:gsLst>
            <a:gs pos="0">
              <a:schemeClr val="accent2">
                <a:hueOff val="-9067203"/>
                <a:satOff val="5236"/>
                <a:lumOff val="-96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067203"/>
                <a:satOff val="5236"/>
                <a:lumOff val="-96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067203"/>
                <a:satOff val="5236"/>
                <a:lumOff val="-96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099</a:t>
          </a: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78"/>
        <a:ext cx="10233025" cy="478251"/>
      </dsp:txXfrm>
    </dsp:sp>
    <dsp:sp modelId="{69AD3727-AA72-4AEF-A484-4A6D1CF81508}">
      <dsp:nvSpPr>
        <dsp:cNvPr id="0" name=""/>
        <dsp:cNvSpPr/>
      </dsp:nvSpPr>
      <dsp:spPr>
        <a:xfrm>
          <a:off x="0" y="479930"/>
          <a:ext cx="10233025" cy="407399"/>
        </a:xfrm>
        <a:prstGeom prst="rect">
          <a:avLst/>
        </a:prstGeom>
        <a:solidFill>
          <a:schemeClr val="accent2">
            <a:tint val="40000"/>
            <a:alpha val="90000"/>
            <a:hueOff val="-8695070"/>
            <a:satOff val="-10141"/>
            <a:lumOff val="-1691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-8695070"/>
              <a:satOff val="-10141"/>
              <a:lumOff val="-169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79930"/>
        <a:ext cx="10233025" cy="4073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04C426-A567-45E0-8D8C-C5465A1C4B4D}">
      <dsp:nvSpPr>
        <dsp:cNvPr id="0" name=""/>
        <dsp:cNvSpPr/>
      </dsp:nvSpPr>
      <dsp:spPr>
        <a:xfrm>
          <a:off x="5590939" y="1213920"/>
          <a:ext cx="3479128" cy="551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114"/>
              </a:lnTo>
              <a:lnTo>
                <a:pt x="3479128" y="376114"/>
              </a:lnTo>
              <a:lnTo>
                <a:pt x="3479128" y="551916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D34346-4CF7-4193-8B2C-B463B123AAF8}">
      <dsp:nvSpPr>
        <dsp:cNvPr id="0" name=""/>
        <dsp:cNvSpPr/>
      </dsp:nvSpPr>
      <dsp:spPr>
        <a:xfrm>
          <a:off x="6750648" y="2970880"/>
          <a:ext cx="1159709" cy="551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114"/>
              </a:lnTo>
              <a:lnTo>
                <a:pt x="1159709" y="376114"/>
              </a:lnTo>
              <a:lnTo>
                <a:pt x="1159709" y="55191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B35D2B-9227-45CD-AFAB-737E440F3909}">
      <dsp:nvSpPr>
        <dsp:cNvPr id="0" name=""/>
        <dsp:cNvSpPr/>
      </dsp:nvSpPr>
      <dsp:spPr>
        <a:xfrm>
          <a:off x="5590939" y="2970880"/>
          <a:ext cx="1159709" cy="551916"/>
        </a:xfrm>
        <a:custGeom>
          <a:avLst/>
          <a:gdLst/>
          <a:ahLst/>
          <a:cxnLst/>
          <a:rect l="0" t="0" r="0" b="0"/>
          <a:pathLst>
            <a:path>
              <a:moveTo>
                <a:pt x="1159709" y="0"/>
              </a:moveTo>
              <a:lnTo>
                <a:pt x="1159709" y="376114"/>
              </a:lnTo>
              <a:lnTo>
                <a:pt x="0" y="376114"/>
              </a:lnTo>
              <a:lnTo>
                <a:pt x="0" y="55191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4CF34-A733-491F-BAA1-3628BF33F8CD}">
      <dsp:nvSpPr>
        <dsp:cNvPr id="0" name=""/>
        <dsp:cNvSpPr/>
      </dsp:nvSpPr>
      <dsp:spPr>
        <a:xfrm>
          <a:off x="5590939" y="1213920"/>
          <a:ext cx="1159709" cy="551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114"/>
              </a:lnTo>
              <a:lnTo>
                <a:pt x="1159709" y="376114"/>
              </a:lnTo>
              <a:lnTo>
                <a:pt x="1159709" y="551916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B8BE7F-1852-46D9-802C-E33A20491286}">
      <dsp:nvSpPr>
        <dsp:cNvPr id="0" name=""/>
        <dsp:cNvSpPr/>
      </dsp:nvSpPr>
      <dsp:spPr>
        <a:xfrm>
          <a:off x="2111810" y="2970880"/>
          <a:ext cx="1159709" cy="551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114"/>
              </a:lnTo>
              <a:lnTo>
                <a:pt x="1159709" y="376114"/>
              </a:lnTo>
              <a:lnTo>
                <a:pt x="1159709" y="55191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5C68A-1A22-4916-B961-F73FBC83463E}">
      <dsp:nvSpPr>
        <dsp:cNvPr id="0" name=""/>
        <dsp:cNvSpPr/>
      </dsp:nvSpPr>
      <dsp:spPr>
        <a:xfrm>
          <a:off x="952101" y="2970880"/>
          <a:ext cx="1159709" cy="551916"/>
        </a:xfrm>
        <a:custGeom>
          <a:avLst/>
          <a:gdLst/>
          <a:ahLst/>
          <a:cxnLst/>
          <a:rect l="0" t="0" r="0" b="0"/>
          <a:pathLst>
            <a:path>
              <a:moveTo>
                <a:pt x="1159709" y="0"/>
              </a:moveTo>
              <a:lnTo>
                <a:pt x="1159709" y="376114"/>
              </a:lnTo>
              <a:lnTo>
                <a:pt x="0" y="376114"/>
              </a:lnTo>
              <a:lnTo>
                <a:pt x="0" y="55191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C7DE2A-8F61-4B72-A255-5B3938434082}">
      <dsp:nvSpPr>
        <dsp:cNvPr id="0" name=""/>
        <dsp:cNvSpPr/>
      </dsp:nvSpPr>
      <dsp:spPr>
        <a:xfrm>
          <a:off x="2111810" y="1213920"/>
          <a:ext cx="3479128" cy="551916"/>
        </a:xfrm>
        <a:custGeom>
          <a:avLst/>
          <a:gdLst/>
          <a:ahLst/>
          <a:cxnLst/>
          <a:rect l="0" t="0" r="0" b="0"/>
          <a:pathLst>
            <a:path>
              <a:moveTo>
                <a:pt x="3479128" y="0"/>
              </a:moveTo>
              <a:lnTo>
                <a:pt x="3479128" y="376114"/>
              </a:lnTo>
              <a:lnTo>
                <a:pt x="0" y="376114"/>
              </a:lnTo>
              <a:lnTo>
                <a:pt x="0" y="551916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06634F-6480-47F4-B138-175FFCAD0F87}">
      <dsp:nvSpPr>
        <dsp:cNvPr id="0" name=""/>
        <dsp:cNvSpPr/>
      </dsp:nvSpPr>
      <dsp:spPr>
        <a:xfrm>
          <a:off x="4642085" y="8876"/>
          <a:ext cx="1897706" cy="1205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E7C987-E0FC-4B8D-9776-74685B587DA7}">
      <dsp:nvSpPr>
        <dsp:cNvPr id="0" name=""/>
        <dsp:cNvSpPr/>
      </dsp:nvSpPr>
      <dsp:spPr>
        <a:xfrm>
          <a:off x="4852942" y="209189"/>
          <a:ext cx="1897706" cy="1205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本社</a:t>
          </a:r>
        </a:p>
      </dsp:txBody>
      <dsp:txXfrm>
        <a:off x="4888237" y="244484"/>
        <a:ext cx="1827116" cy="1134453"/>
      </dsp:txXfrm>
    </dsp:sp>
    <dsp:sp modelId="{6EE82ACA-D01C-4B0C-BA11-ADBEA55C59DA}">
      <dsp:nvSpPr>
        <dsp:cNvPr id="0" name=""/>
        <dsp:cNvSpPr/>
      </dsp:nvSpPr>
      <dsp:spPr>
        <a:xfrm>
          <a:off x="1162957" y="1765836"/>
          <a:ext cx="1897706" cy="1205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1C84A8-0952-4E55-B404-8F22198EA18C}">
      <dsp:nvSpPr>
        <dsp:cNvPr id="0" name=""/>
        <dsp:cNvSpPr/>
      </dsp:nvSpPr>
      <dsp:spPr>
        <a:xfrm>
          <a:off x="1373813" y="1966149"/>
          <a:ext cx="1897706" cy="1205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生産本部</a:t>
          </a:r>
        </a:p>
      </dsp:txBody>
      <dsp:txXfrm>
        <a:off x="1409108" y="2001444"/>
        <a:ext cx="1827116" cy="1134453"/>
      </dsp:txXfrm>
    </dsp:sp>
    <dsp:sp modelId="{81BFD534-8882-4D16-A679-2B97C0EDC533}">
      <dsp:nvSpPr>
        <dsp:cNvPr id="0" name=""/>
        <dsp:cNvSpPr/>
      </dsp:nvSpPr>
      <dsp:spPr>
        <a:xfrm>
          <a:off x="3247" y="3522796"/>
          <a:ext cx="1897706" cy="1205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385CB1-BA10-40A1-B26B-529C0830F036}">
      <dsp:nvSpPr>
        <dsp:cNvPr id="0" name=""/>
        <dsp:cNvSpPr/>
      </dsp:nvSpPr>
      <dsp:spPr>
        <a:xfrm>
          <a:off x="214104" y="3723109"/>
          <a:ext cx="1897706" cy="1205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リサイクル施設</a:t>
          </a:r>
        </a:p>
      </dsp:txBody>
      <dsp:txXfrm>
        <a:off x="249399" y="3758404"/>
        <a:ext cx="1827116" cy="1134453"/>
      </dsp:txXfrm>
    </dsp:sp>
    <dsp:sp modelId="{315593E9-1F19-45ED-9C94-EB7B1DEA3910}">
      <dsp:nvSpPr>
        <dsp:cNvPr id="0" name=""/>
        <dsp:cNvSpPr/>
      </dsp:nvSpPr>
      <dsp:spPr>
        <a:xfrm>
          <a:off x="2322666" y="3522796"/>
          <a:ext cx="1897706" cy="1205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F798F2-EDDD-48DB-948D-6917C19C644A}">
      <dsp:nvSpPr>
        <dsp:cNvPr id="0" name=""/>
        <dsp:cNvSpPr/>
      </dsp:nvSpPr>
      <dsp:spPr>
        <a:xfrm>
          <a:off x="2533523" y="3723109"/>
          <a:ext cx="1897706" cy="1205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生産工場</a:t>
          </a:r>
        </a:p>
      </dsp:txBody>
      <dsp:txXfrm>
        <a:off x="2568818" y="3758404"/>
        <a:ext cx="1827116" cy="1134453"/>
      </dsp:txXfrm>
    </dsp:sp>
    <dsp:sp modelId="{24A8FD62-8B6D-4D7B-860E-85AAFC09AE18}">
      <dsp:nvSpPr>
        <dsp:cNvPr id="0" name=""/>
        <dsp:cNvSpPr/>
      </dsp:nvSpPr>
      <dsp:spPr>
        <a:xfrm>
          <a:off x="5801795" y="1765836"/>
          <a:ext cx="1897706" cy="1205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240125-AE22-4684-B253-0833FEBC0961}">
      <dsp:nvSpPr>
        <dsp:cNvPr id="0" name=""/>
        <dsp:cNvSpPr/>
      </dsp:nvSpPr>
      <dsp:spPr>
        <a:xfrm>
          <a:off x="6012651" y="1966149"/>
          <a:ext cx="1897706" cy="1205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営業本部</a:t>
          </a:r>
        </a:p>
      </dsp:txBody>
      <dsp:txXfrm>
        <a:off x="6047946" y="2001444"/>
        <a:ext cx="1827116" cy="1134453"/>
      </dsp:txXfrm>
    </dsp:sp>
    <dsp:sp modelId="{787BF232-AB68-48D0-A30F-7DF31F25A89B}">
      <dsp:nvSpPr>
        <dsp:cNvPr id="0" name=""/>
        <dsp:cNvSpPr/>
      </dsp:nvSpPr>
      <dsp:spPr>
        <a:xfrm>
          <a:off x="4642085" y="3522796"/>
          <a:ext cx="1897706" cy="1205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ACA18D-2FAB-4D46-86BF-17B3CBA4A5E9}">
      <dsp:nvSpPr>
        <dsp:cNvPr id="0" name=""/>
        <dsp:cNvSpPr/>
      </dsp:nvSpPr>
      <dsp:spPr>
        <a:xfrm>
          <a:off x="4852942" y="3723109"/>
          <a:ext cx="1897706" cy="1205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東日本</a:t>
          </a:r>
          <a:br>
            <a:rPr kumimoji="1" lang="en-US" altLang="ja-JP" sz="26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6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支部</a:t>
          </a:r>
        </a:p>
      </dsp:txBody>
      <dsp:txXfrm>
        <a:off x="4888237" y="3758404"/>
        <a:ext cx="1827116" cy="1134453"/>
      </dsp:txXfrm>
    </dsp:sp>
    <dsp:sp modelId="{322A78A2-96A6-4F1A-AB41-D182ED98CAB9}">
      <dsp:nvSpPr>
        <dsp:cNvPr id="0" name=""/>
        <dsp:cNvSpPr/>
      </dsp:nvSpPr>
      <dsp:spPr>
        <a:xfrm>
          <a:off x="6961504" y="3522796"/>
          <a:ext cx="1897706" cy="1205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7EB75A-68D2-4731-A199-FEFD27BBC2A3}">
      <dsp:nvSpPr>
        <dsp:cNvPr id="0" name=""/>
        <dsp:cNvSpPr/>
      </dsp:nvSpPr>
      <dsp:spPr>
        <a:xfrm>
          <a:off x="7172361" y="3723109"/>
          <a:ext cx="1897706" cy="1205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6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西日本</a:t>
          </a:r>
          <a:br>
            <a:rPr kumimoji="1" lang="en-US" altLang="ja-JP" sz="26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</a:br>
          <a:r>
            <a:rPr kumimoji="1" lang="ja-JP" altLang="en-US" sz="26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支部</a:t>
          </a:r>
        </a:p>
      </dsp:txBody>
      <dsp:txXfrm>
        <a:off x="7207656" y="3758404"/>
        <a:ext cx="1827116" cy="1134453"/>
      </dsp:txXfrm>
    </dsp:sp>
    <dsp:sp modelId="{F9252887-E5A2-44B6-A812-2886BFDF610D}">
      <dsp:nvSpPr>
        <dsp:cNvPr id="0" name=""/>
        <dsp:cNvSpPr/>
      </dsp:nvSpPr>
      <dsp:spPr>
        <a:xfrm>
          <a:off x="8121214" y="1765836"/>
          <a:ext cx="1897706" cy="12050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89EDFD-EEA9-4E05-B179-3C5BE0277650}">
      <dsp:nvSpPr>
        <dsp:cNvPr id="0" name=""/>
        <dsp:cNvSpPr/>
      </dsp:nvSpPr>
      <dsp:spPr>
        <a:xfrm>
          <a:off x="8332070" y="1966149"/>
          <a:ext cx="1897706" cy="1205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カスタマーサービス</a:t>
          </a:r>
        </a:p>
      </dsp:txBody>
      <dsp:txXfrm>
        <a:off x="8367365" y="2001444"/>
        <a:ext cx="1827116" cy="1134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627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304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163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6287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67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246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706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298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90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042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69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29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44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302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96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09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54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260D440-03AE-4AEB-B905-6583051219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A76A8022-A67F-42EC-BF0F-C38B4BE42C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1524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DBE4BD-6E9C-CB56-4ECB-062E1E2AA8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SmartArt</a:t>
            </a:r>
            <a:r>
              <a:rPr kumimoji="1" lang="ja-JP" altLang="en-US" dirty="0"/>
              <a:t>の例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53B77-A5D2-6DCA-9207-B836CDE9AC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105847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6313FD-B36F-9ED5-4BCE-160A335E5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リサイクルの流れ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F14A6FF2-F3DE-DE9B-0321-03C6E5ABE4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901495"/>
              </p:ext>
            </p:extLst>
          </p:nvPr>
        </p:nvGraphicFramePr>
        <p:xfrm>
          <a:off x="1120775" y="1501254"/>
          <a:ext cx="10233025" cy="4991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1884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B046EE-4425-23E2-E1E3-8E6205A41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Web</a:t>
            </a:r>
            <a:r>
              <a:rPr kumimoji="1" lang="ja-JP" altLang="en-US" dirty="0"/>
              <a:t>制作のコース紹介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5AB795A-8045-77C8-DE5A-4687A5FA64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671950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3836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7C65C1-16CA-033B-0183-87F0A044E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47D2DE9-4D48-DA1A-FC21-A61A808EB6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8020117"/>
              </p:ext>
            </p:extLst>
          </p:nvPr>
        </p:nvGraphicFramePr>
        <p:xfrm>
          <a:off x="1120775" y="1555845"/>
          <a:ext cx="10233025" cy="4937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8162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59C722-547A-7C2F-4E37-00F7561D8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管理体制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36255DEA-0F6B-661A-2F36-5969A4EA4B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503992"/>
              </p:ext>
            </p:extLst>
          </p:nvPr>
        </p:nvGraphicFramePr>
        <p:xfrm>
          <a:off x="1120775" y="1555845"/>
          <a:ext cx="10233025" cy="4937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9554662"/>
      </p:ext>
    </p:extLst>
  </p:cSld>
  <p:clrMapOvr>
    <a:masterClrMapping/>
  </p:clrMapOvr>
</p:sld>
</file>

<file path=ppt/theme/theme1.xml><?xml version="1.0" encoding="utf-8"?>
<a:theme xmlns:a="http://schemas.openxmlformats.org/drawingml/2006/main" name="奥行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奥行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奥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TM04033923[[fn=奥行]]</Template>
  <TotalTime>51</TotalTime>
  <Words>106</Words>
  <Application>Microsoft Office PowerPoint</Application>
  <PresentationFormat>ワイド画面</PresentationFormat>
  <Paragraphs>42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BIZ UDPゴシック</vt:lpstr>
      <vt:lpstr>Arial</vt:lpstr>
      <vt:lpstr>Corbel</vt:lpstr>
      <vt:lpstr>奥行</vt:lpstr>
      <vt:lpstr>SmartArtの例</vt:lpstr>
      <vt:lpstr>リサイクルの流れ</vt:lpstr>
      <vt:lpstr>Web制作のコース紹介</vt:lpstr>
      <vt:lpstr>割引サービス</vt:lpstr>
      <vt:lpstr>管理体制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SmartArtの例</dc:title>
  <dc:creator>裕介 相澤</dc:creator>
  <cp:lastModifiedBy>裕介 相澤</cp:lastModifiedBy>
  <cp:revision>11</cp:revision>
  <dcterms:created xsi:type="dcterms:W3CDTF">2023-01-17T19:34:00Z</dcterms:created>
  <dcterms:modified xsi:type="dcterms:W3CDTF">2023-01-17T20:25:16Z</dcterms:modified>
</cp:coreProperties>
</file>