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5000"/>
            <a:ext cx="8915400" cy="4328890"/>
          </a:xfrm>
        </p:spPr>
        <p:txBody>
          <a:bodyPr>
            <a:normAutofit/>
          </a:bodyPr>
          <a:lstStyle/>
          <a:p>
            <a:r>
              <a:rPr kumimoji="1" lang="ja-JP" altLang="en-US" sz="2400" b="1" dirty="0">
                <a:latin typeface="+mn-ea"/>
              </a:rPr>
              <a:t>出店候補地</a:t>
            </a:r>
            <a:endParaRPr kumimoji="1" lang="en-US" altLang="ja-JP" sz="2400" b="1" dirty="0">
              <a:latin typeface="+mn-ea"/>
            </a:endParaRPr>
          </a:p>
          <a:p>
            <a:pPr lvl="1"/>
            <a:r>
              <a:rPr kumimoji="1" lang="ja-JP" altLang="en-US" sz="2000" dirty="0">
                <a:latin typeface="+mn-ea"/>
              </a:rPr>
              <a:t>山手駅西口から徒歩</a:t>
            </a:r>
            <a:r>
              <a:rPr kumimoji="1" lang="en-US" altLang="ja-JP" sz="2000" dirty="0">
                <a:latin typeface="+mn-ea"/>
              </a:rPr>
              <a:t>3</a:t>
            </a:r>
            <a:r>
              <a:rPr kumimoji="1" lang="ja-JP" altLang="en-US" sz="2000" dirty="0">
                <a:latin typeface="+mn-ea"/>
              </a:rPr>
              <a:t>分</a:t>
            </a:r>
            <a:endParaRPr lang="en-US" altLang="ja-JP" sz="2000" dirty="0">
              <a:latin typeface="+mn-ea"/>
            </a:endParaRPr>
          </a:p>
          <a:p>
            <a:endParaRPr kumimoji="1" lang="en-US" altLang="ja-JP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2000" dirty="0">
                <a:latin typeface="+mn-ea"/>
              </a:rPr>
              <a:t>約</a:t>
            </a:r>
            <a:r>
              <a:rPr kumimoji="1" lang="en-US" altLang="ja-JP" sz="2000" dirty="0">
                <a:latin typeface="+mn-ea"/>
              </a:rPr>
              <a:t>315</a:t>
            </a:r>
            <a:r>
              <a:rPr kumimoji="1" lang="ja-JP" altLang="en-US" sz="2000" dirty="0">
                <a:latin typeface="+mn-ea"/>
              </a:rPr>
              <a:t>平方メートル</a:t>
            </a:r>
            <a:endParaRPr kumimoji="1" lang="en-US" altLang="ja-JP" sz="2000" dirty="0">
              <a:latin typeface="+mn-ea"/>
            </a:endParaRPr>
          </a:p>
          <a:p>
            <a:endParaRPr kumimoji="1" lang="ja-JP" altLang="en-US" sz="2400" dirty="0">
              <a:latin typeface="+mn-ea"/>
            </a:endParaRPr>
          </a:p>
          <a:p>
            <a:r>
              <a:rPr kumimoji="1" lang="ja-JP" altLang="en-US" sz="2400" b="1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2000" dirty="0">
                <a:latin typeface="+mn-ea"/>
              </a:rPr>
              <a:t>2023</a:t>
            </a:r>
            <a:r>
              <a:rPr kumimoji="1" lang="ja-JP" altLang="en-US" sz="2000" dirty="0">
                <a:latin typeface="+mn-ea"/>
              </a:rPr>
              <a:t>年</a:t>
            </a:r>
            <a:r>
              <a:rPr kumimoji="1" lang="en-US" altLang="ja-JP" sz="2000" dirty="0">
                <a:latin typeface="+mn-ea"/>
              </a:rPr>
              <a:t>10</a:t>
            </a:r>
            <a:r>
              <a:rPr kumimoji="1" lang="ja-JP" altLang="en-US" sz="2000" dirty="0">
                <a:latin typeface="+mn-ea"/>
              </a:rPr>
              <a:t>月</a:t>
            </a:r>
            <a:r>
              <a:rPr kumimoji="1" lang="en-US" altLang="ja-JP" sz="2000" dirty="0">
                <a:latin typeface="+mn-ea"/>
              </a:rPr>
              <a:t>1</a:t>
            </a:r>
            <a:r>
              <a:rPr kumimoji="1" lang="ja-JP" altLang="en-US" sz="2000" dirty="0">
                <a:latin typeface="+mn-ea"/>
              </a:rPr>
              <a:t>日</a:t>
            </a:r>
          </a:p>
          <a:p>
            <a:pPr lvl="2"/>
            <a:r>
              <a:rPr kumimoji="1" lang="ja-JP" altLang="en-US" sz="1800" dirty="0">
                <a:latin typeface="+mn-ea"/>
              </a:rPr>
              <a:t>改装工事は</a:t>
            </a:r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8</a:t>
            </a:r>
            <a:r>
              <a:rPr kumimoji="1" lang="ja-JP" altLang="en-US" sz="18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3725670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11D98E-B218-44B1-F21E-7EB3840D1E02}"/>
              </a:ext>
            </a:extLst>
          </p:cNvPr>
          <p:cNvSpPr txBox="1"/>
          <p:nvPr/>
        </p:nvSpPr>
        <p:spPr>
          <a:xfrm>
            <a:off x="5609229" y="1209963"/>
            <a:ext cx="5895383" cy="338554"/>
          </a:xfrm>
          <a:prstGeom prst="rect">
            <a:avLst/>
          </a:prstGeom>
          <a:gradFill flip="none" rotWithShape="1">
            <a:gsLst>
              <a:gs pos="0">
                <a:schemeClr val="dk1">
                  <a:lumMod val="67000"/>
                </a:schemeClr>
              </a:gs>
              <a:gs pos="48000">
                <a:schemeClr val="dk1">
                  <a:lumMod val="97000"/>
                  <a:lumOff val="3000"/>
                </a:schemeClr>
              </a:gs>
              <a:gs pos="100000">
                <a:schemeClr val="dk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</a:rPr>
              <a:t>保有しているポイント数に応じて下記の割引が適用されます。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95</TotalTime>
  <Words>231</Words>
  <Application>Microsoft Office PowerPoint</Application>
  <PresentationFormat>ワイド画面</PresentationFormat>
  <Paragraphs>63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BIZ UDPゴシック</vt:lpstr>
      <vt:lpstr>メイリオ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68</cp:revision>
  <dcterms:created xsi:type="dcterms:W3CDTF">2022-12-26T16:01:16Z</dcterms:created>
  <dcterms:modified xsi:type="dcterms:W3CDTF">2023-01-24T18:56:43Z</dcterms:modified>
</cp:coreProperties>
</file>

<file path=docProps/thumbnail.jpeg>
</file>