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87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430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58362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816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6087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53505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79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887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3226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6373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3318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002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8652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5698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520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007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C9A4B-B5A1-4B09-AD83-133A4F0A84F5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100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CAFE68-302D-B256-42FE-DE997EC03D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F328CF5-C674-16F4-DA31-2DDF4F6F2A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44194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B19DE0-46AB-A41A-7333-3D42256CE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004FE0-C89D-1271-87D4-D088408E24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000" dirty="0">
                <a:latin typeface="+mn-ea"/>
              </a:rPr>
              <a:t>出店候補地</a:t>
            </a:r>
            <a:endParaRPr kumimoji="1" lang="en-US" altLang="ja-JP" sz="2000" dirty="0">
              <a:latin typeface="+mn-ea"/>
            </a:endParaRPr>
          </a:p>
          <a:p>
            <a:pPr lvl="1"/>
            <a:r>
              <a:rPr kumimoji="1" lang="ja-JP" altLang="en-US" sz="1800" dirty="0">
                <a:latin typeface="+mn-ea"/>
              </a:rPr>
              <a:t>山手駅西口から徒歩</a:t>
            </a:r>
            <a:r>
              <a:rPr kumimoji="1" lang="en-US" altLang="ja-JP" sz="1800" dirty="0">
                <a:latin typeface="+mn-ea"/>
              </a:rPr>
              <a:t>3</a:t>
            </a:r>
            <a:r>
              <a:rPr kumimoji="1" lang="ja-JP" altLang="en-US" sz="1800" dirty="0">
                <a:latin typeface="+mn-ea"/>
              </a:rPr>
              <a:t>分</a:t>
            </a:r>
            <a:endParaRPr lang="en-US" altLang="ja-JP" sz="1800" dirty="0">
              <a:latin typeface="+mn-ea"/>
            </a:endParaRPr>
          </a:p>
          <a:p>
            <a:endParaRPr kumimoji="1" lang="en-US" altLang="ja-JP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店舗面積</a:t>
            </a:r>
          </a:p>
          <a:p>
            <a:pPr lvl="1"/>
            <a:r>
              <a:rPr kumimoji="1" lang="ja-JP" altLang="en-US" sz="1800" dirty="0">
                <a:latin typeface="+mn-ea"/>
              </a:rPr>
              <a:t>約</a:t>
            </a:r>
            <a:r>
              <a:rPr kumimoji="1" lang="en-US" altLang="ja-JP" sz="1800" dirty="0">
                <a:latin typeface="+mn-ea"/>
              </a:rPr>
              <a:t>315</a:t>
            </a:r>
            <a:r>
              <a:rPr kumimoji="1" lang="ja-JP" altLang="en-US" sz="1800" dirty="0">
                <a:latin typeface="+mn-ea"/>
              </a:rPr>
              <a:t>平方メートル</a:t>
            </a:r>
            <a:endParaRPr kumimoji="1" lang="en-US" altLang="ja-JP" sz="1800" dirty="0">
              <a:latin typeface="+mn-ea"/>
            </a:endParaRPr>
          </a:p>
          <a:p>
            <a:endParaRPr kumimoji="1" lang="ja-JP" altLang="en-US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1800" dirty="0">
                <a:latin typeface="+mn-ea"/>
              </a:rPr>
              <a:t>2023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10</a:t>
            </a:r>
            <a:r>
              <a:rPr kumimoji="1" lang="ja-JP" altLang="en-US" sz="1800" dirty="0">
                <a:latin typeface="+mn-ea"/>
              </a:rPr>
              <a:t>月</a:t>
            </a:r>
            <a:r>
              <a:rPr kumimoji="1" lang="en-US" altLang="ja-JP" sz="1800" dirty="0">
                <a:latin typeface="+mn-ea"/>
              </a:rPr>
              <a:t>1</a:t>
            </a:r>
            <a:r>
              <a:rPr kumimoji="1" lang="ja-JP" altLang="en-US" sz="1800" dirty="0">
                <a:latin typeface="+mn-ea"/>
              </a:rPr>
              <a:t>日</a:t>
            </a:r>
          </a:p>
          <a:p>
            <a:pPr lvl="2"/>
            <a:r>
              <a:rPr kumimoji="1" lang="ja-JP" altLang="en-US" sz="1600" dirty="0">
                <a:latin typeface="+mn-ea"/>
              </a:rPr>
              <a:t>改装工事は</a:t>
            </a:r>
            <a:r>
              <a:rPr kumimoji="1" lang="en-US" altLang="ja-JP" sz="1600" dirty="0">
                <a:latin typeface="+mn-ea"/>
              </a:rPr>
              <a:t>2023</a:t>
            </a:r>
            <a:r>
              <a:rPr kumimoji="1" lang="ja-JP" altLang="en-US" sz="1600" dirty="0">
                <a:latin typeface="+mn-ea"/>
              </a:rPr>
              <a:t>年</a:t>
            </a:r>
            <a:r>
              <a:rPr kumimoji="1" lang="en-US" altLang="ja-JP" sz="1600" dirty="0">
                <a:latin typeface="+mn-ea"/>
              </a:rPr>
              <a:t>8</a:t>
            </a:r>
            <a:r>
              <a:rPr kumimoji="1" lang="ja-JP" altLang="en-US" sz="16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2953445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AE88ED-2DF1-3239-37E8-D4F58346C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6FB6B7-73F4-518D-8666-7299406A0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10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11</a:t>
            </a:r>
            <a:r>
              <a:rPr kumimoji="1" lang="ja-JP" altLang="en-US" sz="2800" dirty="0">
                <a:latin typeface="+mn-ea"/>
              </a:rPr>
              <a:t>～</a:t>
            </a:r>
            <a:r>
              <a:rPr kumimoji="1" lang="en-US" altLang="ja-JP" sz="2800" dirty="0">
                <a:latin typeface="+mn-ea"/>
              </a:rPr>
              <a:t>12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2023</a:t>
            </a:r>
            <a:r>
              <a:rPr kumimoji="1" lang="ja-JP" altLang="en-US" sz="2800" dirty="0">
                <a:latin typeface="+mn-ea"/>
              </a:rPr>
              <a:t>年中に合計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の会員獲得を目指す</a:t>
            </a:r>
          </a:p>
        </p:txBody>
      </p:sp>
    </p:spTree>
    <p:extLst>
      <p:ext uri="{BB962C8B-B14F-4D97-AF65-F5344CB8AC3E}">
        <p14:creationId xmlns:p14="http://schemas.microsoft.com/office/powerpoint/2010/main" val="2360483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F19E0D-B8F0-E24C-3756-3515389FE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BB7585-8E98-FA2D-7088-CE3351AFB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4999"/>
            <a:ext cx="8915400" cy="468687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6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午前</a:t>
            </a:r>
            <a:r>
              <a:rPr kumimoji="1" lang="en-US" altLang="ja-JP" sz="2200" dirty="0">
                <a:latin typeface="+mn-ea"/>
              </a:rPr>
              <a:t>10</a:t>
            </a:r>
            <a:r>
              <a:rPr kumimoji="1" lang="ja-JP" altLang="en-US" sz="2200" dirty="0">
                <a:latin typeface="+mn-ea"/>
              </a:rPr>
              <a:t>時～午後</a:t>
            </a:r>
            <a:r>
              <a:rPr kumimoji="1" lang="en-US" altLang="ja-JP" sz="2200" dirty="0">
                <a:latin typeface="+mn-ea"/>
              </a:rPr>
              <a:t>11</a:t>
            </a:r>
            <a:r>
              <a:rPr kumimoji="1" lang="ja-JP" altLang="en-US" sz="2200" dirty="0">
                <a:latin typeface="+mn-ea"/>
              </a:rPr>
              <a:t>時</a:t>
            </a:r>
            <a:r>
              <a:rPr kumimoji="1" lang="en-US" altLang="ja-JP" sz="2200" dirty="0">
                <a:latin typeface="+mn-ea"/>
              </a:rPr>
              <a:t>30</a:t>
            </a:r>
            <a:r>
              <a:rPr kumimoji="1" lang="ja-JP" altLang="en-US" sz="2200" dirty="0">
                <a:latin typeface="+mn-ea"/>
              </a:rPr>
              <a:t>分</a:t>
            </a:r>
          </a:p>
          <a:p>
            <a:endParaRPr kumimoji="1" lang="ja-JP" altLang="en-US" sz="26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sz="1900" dirty="0">
                <a:latin typeface="+mn-ea"/>
              </a:rPr>
              <a:t>※8/13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8/16</a:t>
            </a:r>
            <a:r>
              <a:rPr kumimoji="1" lang="ja-JP" altLang="en-US" sz="1900" dirty="0">
                <a:latin typeface="+mn-ea"/>
              </a:rPr>
              <a:t>と</a:t>
            </a:r>
            <a:r>
              <a:rPr kumimoji="1" lang="en-US" altLang="ja-JP" sz="1900" dirty="0">
                <a:latin typeface="+mn-ea"/>
              </a:rPr>
              <a:t>12/30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1/5</a:t>
            </a:r>
            <a:r>
              <a:rPr kumimoji="1" lang="ja-JP" altLang="en-US" sz="1900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443908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B4E02C-3329-8BA2-BA66-B5BB7CA49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2B2C890C-460D-4EFE-B7B5-FDC7969548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4859302"/>
              </p:ext>
            </p:extLst>
          </p:nvPr>
        </p:nvGraphicFramePr>
        <p:xfrm>
          <a:off x="2589213" y="2133599"/>
          <a:ext cx="8915400" cy="396695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31461069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10777356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0251730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88526663"/>
                    </a:ext>
                  </a:extLst>
                </a:gridCol>
              </a:tblGrid>
              <a:tr h="79339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2023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10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2023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11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2023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12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0956099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会員数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300</a:t>
                      </a:r>
                      <a:r>
                        <a:rPr kumimoji="1" lang="ja-JP" altLang="en-US" dirty="0"/>
                        <a:t>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550</a:t>
                      </a:r>
                      <a:r>
                        <a:rPr kumimoji="1" lang="ja-JP" altLang="en-US" dirty="0"/>
                        <a:t>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700</a:t>
                      </a:r>
                      <a:r>
                        <a:rPr kumimoji="1" lang="ja-JP" altLang="en-US" dirty="0"/>
                        <a:t>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1317291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会費売上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2,150,000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3,800,000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4,850,000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331338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物販売上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240,000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440,000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560,000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57385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合計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2,390,000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4,240,000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5,410,000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99501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6045132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36</TotalTime>
  <Words>165</Words>
  <Application>Microsoft Office PowerPoint</Application>
  <PresentationFormat>ワイド画面</PresentationFormat>
  <Paragraphs>48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メイリオ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26</cp:revision>
  <dcterms:created xsi:type="dcterms:W3CDTF">2022-12-26T16:01:16Z</dcterms:created>
  <dcterms:modified xsi:type="dcterms:W3CDTF">2023-01-11T18:07:03Z</dcterms:modified>
</cp:coreProperties>
</file>