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7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7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7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7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7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7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8915400" cy="39754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8915400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725670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11D98E-B218-44B1-F21E-7EB3840D1E02}"/>
              </a:ext>
            </a:extLst>
          </p:cNvPr>
          <p:cNvSpPr txBox="1"/>
          <p:nvPr/>
        </p:nvSpPr>
        <p:spPr>
          <a:xfrm>
            <a:off x="2589213" y="1209963"/>
            <a:ext cx="7810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accent2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85</TotalTime>
  <Words>231</Words>
  <Application>Microsoft Office PowerPoint</Application>
  <PresentationFormat>ワイド画面</PresentationFormat>
  <Paragraphs>63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63</cp:revision>
  <dcterms:created xsi:type="dcterms:W3CDTF">2022-12-26T16:01:16Z</dcterms:created>
  <dcterms:modified xsi:type="dcterms:W3CDTF">2023-01-21T14:21:49Z</dcterms:modified>
</cp:coreProperties>
</file>