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6964" autoAdjust="0"/>
    <p:restoredTop sz="74259" autoAdjust="0"/>
  </p:normalViewPr>
  <p:slideViewPr>
    <p:cSldViewPr snapToGrid="0">
      <p:cViewPr varScale="1">
        <p:scale>
          <a:sx n="53" d="100"/>
          <a:sy n="53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738" y="-22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6B497-DBD0-4917-AC2B-77AE40A93198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05C48-CCE8-481D-8C59-5146BDD28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6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56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766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247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657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464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</a:t>
            </a:r>
            <a:r>
              <a:rPr kumimoji="1" lang="ja-JP" altLang="en-US" b="1" dirty="0">
                <a:solidFill>
                  <a:srgbClr val="FF0000"/>
                </a:solidFill>
              </a:rPr>
              <a:t>会員数</a:t>
            </a:r>
            <a:r>
              <a:rPr kumimoji="1" lang="en-US" altLang="ja-JP" b="1" dirty="0">
                <a:solidFill>
                  <a:srgbClr val="FF0000"/>
                </a:solidFill>
              </a:rPr>
              <a:t>700</a:t>
            </a:r>
            <a:r>
              <a:rPr kumimoji="1" lang="ja-JP" altLang="en-US" b="1" dirty="0">
                <a:solidFill>
                  <a:srgbClr val="FF0000"/>
                </a:solidFill>
              </a:rPr>
              <a:t>人、会費の売上</a:t>
            </a:r>
            <a:r>
              <a:rPr kumimoji="1" lang="en-US" altLang="ja-JP" b="1" dirty="0">
                <a:solidFill>
                  <a:srgbClr val="FF0000"/>
                </a:solidFill>
              </a:rPr>
              <a:t>485</a:t>
            </a:r>
            <a:r>
              <a:rPr kumimoji="1" lang="ja-JP" altLang="en-US" b="1" dirty="0">
                <a:solidFill>
                  <a:srgbClr val="FF0000"/>
                </a:solidFill>
              </a:rPr>
              <a:t>万円</a:t>
            </a:r>
            <a:r>
              <a:rPr kumimoji="1" lang="ja-JP" altLang="en-US" dirty="0"/>
              <a:t>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一方、物販の売上は月ごとに変動すると考えられます。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2024</a:t>
            </a:r>
            <a:r>
              <a:rPr kumimoji="1" lang="ja-JP" altLang="en-US" b="1" dirty="0">
                <a:solidFill>
                  <a:srgbClr val="FF0000"/>
                </a:solidFill>
              </a:rPr>
              <a:t>年からは物販のイベントを開催していく予定</a:t>
            </a:r>
            <a:r>
              <a:rPr kumimoji="1" lang="ja-JP" altLang="en-US" dirty="0"/>
              <a:t>です。まずは、冬のボーナス後となる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  <a:endParaRPr lang="en-US" altLang="ja-JP" dirty="0"/>
          </a:p>
          <a:p>
            <a:pPr algn="just"/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05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068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328890"/>
          </a:xfrm>
        </p:spPr>
        <p:txBody>
          <a:bodyPr>
            <a:normAutofit/>
          </a:bodyPr>
          <a:lstStyle/>
          <a:p>
            <a:r>
              <a:rPr kumimoji="1" lang="ja-JP" altLang="en-US" sz="2400" b="1" dirty="0">
                <a:latin typeface="+mn-ea"/>
              </a:rPr>
              <a:t>出店候補地</a:t>
            </a:r>
            <a:endParaRPr kumimoji="1" lang="en-US" altLang="ja-JP" sz="2400" b="1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  <a:endParaRPr kumimoji="1" lang="en-US" altLang="ja-JP" sz="20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2023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5609229" y="1209963"/>
            <a:ext cx="5895383" cy="33855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</TotalTime>
  <Words>369</Words>
  <Application>Microsoft Office PowerPoint</Application>
  <PresentationFormat>ワイド画面</PresentationFormat>
  <Paragraphs>75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BIZ UDPゴシック</vt:lpstr>
      <vt:lpstr>メイリオ</vt:lpstr>
      <vt:lpstr>游ゴシック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70</cp:revision>
  <dcterms:created xsi:type="dcterms:W3CDTF">2022-12-26T16:01:16Z</dcterms:created>
  <dcterms:modified xsi:type="dcterms:W3CDTF">2023-01-26T10:06:09Z</dcterms:modified>
</cp:coreProperties>
</file>