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28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59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7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61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46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7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66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38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22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62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52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50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1DE00C-53ED-88AD-EC18-9D339E2029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F63CB2-61BB-5385-79EA-2FAB46C9BF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124687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53BAD6-490D-1F31-A48B-B7EE6C565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FD9546D-627B-14C1-AF38-4040CDE8D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多摩川サイクリングロード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68E1FE5-9522-A662-CBB1-C54C2AF0B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52" y="2784049"/>
            <a:ext cx="5611638" cy="37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71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12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自転車と交通安全</vt:lpstr>
      <vt:lpstr>サイクリングロードの整備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裕介 相澤</dc:creator>
  <cp:lastModifiedBy>裕介 相澤</cp:lastModifiedBy>
  <cp:revision>3</cp:revision>
  <dcterms:created xsi:type="dcterms:W3CDTF">2023-01-09T16:15:58Z</dcterms:created>
  <dcterms:modified xsi:type="dcterms:W3CDTF">2023-01-09T16:23:34Z</dcterms:modified>
</cp:coreProperties>
</file>