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467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701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735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0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59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94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05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013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90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59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72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3EE780C-0427-47F9-8A4D-1B7E0F6F899E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93A566A-9AEB-46F1-B730-FE67E7884B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50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F9FF0-CE53-8BE9-B214-EF7E424C40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数式の入力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CC09AB-D5D6-FFBF-654B-79ECA6DE11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相澤 裕介</a:t>
            </a:r>
          </a:p>
        </p:txBody>
      </p:sp>
    </p:spTree>
    <p:extLst>
      <p:ext uri="{BB962C8B-B14F-4D97-AF65-F5344CB8AC3E}">
        <p14:creationId xmlns:p14="http://schemas.microsoft.com/office/powerpoint/2010/main" val="2801888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55E690-DF82-D656-7534-C4A1B3946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数式ツールの利用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50EE05B9-1390-90F6-4118-59328F65E3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ja-JP" altLang="en-US" dirty="0"/>
                  <a:t>数式の入力例</a:t>
                </a:r>
                <a:endParaRPr kumimoji="1" lang="en-US" altLang="ja-JP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kumimoji="1" lang="ja-JP" altLang="en-US" b="0" dirty="0"/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  <m:d>
                      <m:d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50EE05B9-1390-90F6-4118-59328F65E3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3" t="-18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2814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466595-C449-6554-94D2-B55B02D89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テキストボックスで数式を配置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BAF25C-7354-1B13-699A-466E6706A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kumimoji="1" lang="ja-JP" altLang="en-US" dirty="0"/>
              <a:t>「コンテンツの領域」を選択していない状態にする</a:t>
            </a:r>
            <a:endParaRPr kumimoji="1"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［挿入］タブを選択する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kumimoji="1" lang="ja-JP" altLang="en-US" dirty="0"/>
              <a:t>「数式」のアイコンをクリックする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497C7F89-F41C-32CE-8A0F-80AF4A4E79E5}"/>
                  </a:ext>
                </a:extLst>
              </p:cNvPr>
              <p:cNvSpPr txBox="1"/>
              <p:nvPr/>
            </p:nvSpPr>
            <p:spPr>
              <a:xfrm>
                <a:off x="1833304" y="4329684"/>
                <a:ext cx="2547108" cy="7562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kumimoji="1"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1" lang="en-US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kumimoji="1" lang="en-US" altLang="ja-JP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kumimoji="1" lang="en-US" altLang="ja-JP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kumimoji="1" lang="en-US" altLang="ja-JP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d>
                                    <m:dPr>
                                      <m:ctrlPr>
                                        <a:rPr kumimoji="1" lang="en-US" altLang="ja-JP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1" lang="en-US" altLang="ja-JP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497C7F89-F41C-32CE-8A0F-80AF4A4E79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304" y="4329684"/>
                <a:ext cx="2547108" cy="75623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575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18</TotalTime>
  <Words>55</Words>
  <Application>Microsoft Office PowerPoint</Application>
  <PresentationFormat>ワイド画面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Cambria Math</vt:lpstr>
      <vt:lpstr>Rockwell</vt:lpstr>
      <vt:lpstr>Rockwell Condensed</vt:lpstr>
      <vt:lpstr>Wingdings</vt:lpstr>
      <vt:lpstr>木版活字</vt:lpstr>
      <vt:lpstr>数式の入力</vt:lpstr>
      <vt:lpstr>数式ツールの利用</vt:lpstr>
      <vt:lpstr>テキストボックスで数式を配置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数式の入力</dc:title>
  <dc:creator>裕介 相澤</dc:creator>
  <cp:lastModifiedBy>裕介 相澤</cp:lastModifiedBy>
  <cp:revision>5</cp:revision>
  <dcterms:created xsi:type="dcterms:W3CDTF">2023-01-30T15:43:24Z</dcterms:created>
  <dcterms:modified xsi:type="dcterms:W3CDTF">2023-01-30T16:02:05Z</dcterms:modified>
</cp:coreProperties>
</file>