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859" r:id="rId3"/>
  </p:sldMasterIdLst>
  <p:sldIdLst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1973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826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30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2876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373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258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72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816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4850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682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42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5149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3850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443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422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73326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00984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582546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51613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39629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0769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3864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5004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00056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9956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7063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160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10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692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5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854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78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884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94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284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6F20D0C-640E-467D-A9C4-A6CC7BC27A8D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6AEA1F0F-F296-4E8B-BD05-E715AE1DF6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53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kumimoji="1"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20E683-4D02-B784-C853-053F2682CD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図形に文字を入力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CD9C7C-D78F-2486-4E2E-445313B758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2077711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7C69A8-E789-C626-7BD2-33D35009D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図形に文字を入力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959A7B-2C8D-A1D5-5B9A-30F8447AB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図形の中に文字を入力することも可能です。</a:t>
            </a: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E806697C-3BA5-BA75-E743-B8BCCDF54198}"/>
              </a:ext>
            </a:extLst>
          </p:cNvPr>
          <p:cNvSpPr/>
          <p:nvPr/>
        </p:nvSpPr>
        <p:spPr>
          <a:xfrm>
            <a:off x="2729553" y="3281136"/>
            <a:ext cx="4135271" cy="1446663"/>
          </a:xfrm>
          <a:prstGeom prst="horizontalScroll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PowerPoint</a:t>
            </a:r>
            <a:r>
              <a:rPr kumimoji="1" lang="ja-JP" altLang="en-US" sz="24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の使い方</a:t>
            </a:r>
          </a:p>
        </p:txBody>
      </p:sp>
    </p:spTree>
    <p:extLst>
      <p:ext uri="{BB962C8B-B14F-4D97-AF65-F5344CB8AC3E}">
        <p14:creationId xmlns:p14="http://schemas.microsoft.com/office/powerpoint/2010/main" val="2452226347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ビュー">
  <a:themeElements>
    <a:clrScheme name="ビュー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ビュー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ビュー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TM02900720[[fn=インテグラル]]</Template>
  <TotalTime>8</TotalTime>
  <Words>28</Words>
  <Application>Microsoft Office PowerPoint</Application>
  <PresentationFormat>ワイド画面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BIZ UDPゴシック</vt:lpstr>
      <vt:lpstr>Arial</vt:lpstr>
      <vt:lpstr>Calibri</vt:lpstr>
      <vt:lpstr>Calibri Light</vt:lpstr>
      <vt:lpstr>Century Schoolbook</vt:lpstr>
      <vt:lpstr>Wingdings 2</vt:lpstr>
      <vt:lpstr>HDOfficeLightV0</vt:lpstr>
      <vt:lpstr>1_HDOfficeLightV0</vt:lpstr>
      <vt:lpstr>ビュー</vt:lpstr>
      <vt:lpstr>図形に文字を入力</vt:lpstr>
      <vt:lpstr>図形に文字を入力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図形に文字を入力</dc:title>
  <dc:creator>裕介 相澤</dc:creator>
  <cp:lastModifiedBy>裕介 相澤</cp:lastModifiedBy>
  <cp:revision>4</cp:revision>
  <dcterms:created xsi:type="dcterms:W3CDTF">2023-01-21T14:28:21Z</dcterms:created>
  <dcterms:modified xsi:type="dcterms:W3CDTF">2023-01-21T14:37:06Z</dcterms:modified>
</cp:coreProperties>
</file>