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087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9430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58362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58161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60873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53505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1790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8887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3226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6373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3318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0002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8652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5698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6520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007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C9A4B-B5A1-4B09-AD83-133A4F0A84F5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1001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CAFE68-302D-B256-42FE-DE997EC03D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F328CF5-C674-16F4-DA31-2DDF4F6F2A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344194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B19DE0-46AB-A41A-7333-3D42256CE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004FE0-C89D-1271-87D4-D088408E24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000" dirty="0">
                <a:latin typeface="+mn-ea"/>
              </a:rPr>
              <a:t>出店候補地</a:t>
            </a:r>
            <a:endParaRPr kumimoji="1" lang="en-US" altLang="ja-JP" sz="2000" dirty="0">
              <a:latin typeface="+mn-ea"/>
            </a:endParaRPr>
          </a:p>
          <a:p>
            <a:pPr lvl="1"/>
            <a:r>
              <a:rPr kumimoji="1" lang="ja-JP" altLang="en-US" sz="1800" dirty="0">
                <a:latin typeface="+mn-ea"/>
              </a:rPr>
              <a:t>山手駅西口から徒歩</a:t>
            </a:r>
            <a:r>
              <a:rPr kumimoji="1" lang="en-US" altLang="ja-JP" sz="1800" dirty="0">
                <a:latin typeface="+mn-ea"/>
              </a:rPr>
              <a:t>3</a:t>
            </a:r>
            <a:r>
              <a:rPr kumimoji="1" lang="ja-JP" altLang="en-US" sz="1800" dirty="0">
                <a:latin typeface="+mn-ea"/>
              </a:rPr>
              <a:t>分</a:t>
            </a:r>
            <a:endParaRPr lang="en-US" altLang="ja-JP" sz="1800" dirty="0">
              <a:latin typeface="+mn-ea"/>
            </a:endParaRPr>
          </a:p>
          <a:p>
            <a:endParaRPr kumimoji="1" lang="en-US" altLang="ja-JP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店舗面積</a:t>
            </a:r>
          </a:p>
          <a:p>
            <a:pPr lvl="1"/>
            <a:r>
              <a:rPr kumimoji="1" lang="ja-JP" altLang="en-US" sz="1800" dirty="0">
                <a:latin typeface="+mn-ea"/>
              </a:rPr>
              <a:t>約</a:t>
            </a:r>
            <a:r>
              <a:rPr kumimoji="1" lang="en-US" altLang="ja-JP" sz="1800" dirty="0">
                <a:latin typeface="+mn-ea"/>
              </a:rPr>
              <a:t>315</a:t>
            </a:r>
            <a:r>
              <a:rPr kumimoji="1" lang="ja-JP" altLang="en-US" sz="1800" dirty="0">
                <a:latin typeface="+mn-ea"/>
              </a:rPr>
              <a:t>平方メートル</a:t>
            </a:r>
            <a:endParaRPr kumimoji="1" lang="en-US" altLang="ja-JP" sz="1800" dirty="0">
              <a:latin typeface="+mn-ea"/>
            </a:endParaRPr>
          </a:p>
          <a:p>
            <a:endParaRPr kumimoji="1" lang="ja-JP" altLang="en-US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1800" dirty="0">
                <a:latin typeface="+mn-ea"/>
              </a:rPr>
              <a:t>2023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10</a:t>
            </a:r>
            <a:r>
              <a:rPr kumimoji="1" lang="ja-JP" altLang="en-US" sz="1800" dirty="0">
                <a:latin typeface="+mn-ea"/>
              </a:rPr>
              <a:t>月</a:t>
            </a:r>
            <a:r>
              <a:rPr kumimoji="1" lang="en-US" altLang="ja-JP" sz="1800" dirty="0">
                <a:latin typeface="+mn-ea"/>
              </a:rPr>
              <a:t>1</a:t>
            </a:r>
            <a:r>
              <a:rPr kumimoji="1" lang="ja-JP" altLang="en-US" sz="1800" dirty="0">
                <a:latin typeface="+mn-ea"/>
              </a:rPr>
              <a:t>日</a:t>
            </a:r>
          </a:p>
          <a:p>
            <a:pPr lvl="2"/>
            <a:r>
              <a:rPr kumimoji="1" lang="ja-JP" altLang="en-US" sz="1600" dirty="0">
                <a:latin typeface="+mn-ea"/>
              </a:rPr>
              <a:t>改装工事は</a:t>
            </a:r>
            <a:r>
              <a:rPr kumimoji="1" lang="en-US" altLang="ja-JP" sz="1600" dirty="0">
                <a:latin typeface="+mn-ea"/>
              </a:rPr>
              <a:t>2023</a:t>
            </a:r>
            <a:r>
              <a:rPr kumimoji="1" lang="ja-JP" altLang="en-US" sz="1600" dirty="0">
                <a:latin typeface="+mn-ea"/>
              </a:rPr>
              <a:t>年</a:t>
            </a:r>
            <a:r>
              <a:rPr kumimoji="1" lang="en-US" altLang="ja-JP" sz="1600" dirty="0">
                <a:latin typeface="+mn-ea"/>
              </a:rPr>
              <a:t>8</a:t>
            </a:r>
            <a:r>
              <a:rPr kumimoji="1" lang="ja-JP" altLang="en-US" sz="16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2953445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AE88ED-2DF1-3239-37E8-D4F58346C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E6FB6B7-73F4-518D-8666-7299406A0A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800" dirty="0">
                <a:latin typeface="+mn-ea"/>
              </a:rPr>
              <a:t>10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endParaRPr kumimoji="1" lang="ja-JP" altLang="en-US" sz="2800" dirty="0">
              <a:latin typeface="+mn-ea"/>
            </a:endParaRPr>
          </a:p>
          <a:p>
            <a:r>
              <a:rPr kumimoji="1" lang="en-US" altLang="ja-JP" sz="2800" dirty="0">
                <a:latin typeface="+mn-ea"/>
              </a:rPr>
              <a:t>11</a:t>
            </a:r>
            <a:r>
              <a:rPr kumimoji="1" lang="ja-JP" altLang="en-US" sz="2800" dirty="0">
                <a:latin typeface="+mn-ea"/>
              </a:rPr>
              <a:t>～</a:t>
            </a:r>
            <a:r>
              <a:rPr kumimoji="1" lang="en-US" altLang="ja-JP" sz="2800" dirty="0">
                <a:latin typeface="+mn-ea"/>
              </a:rPr>
              <a:t>12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endParaRPr kumimoji="1" lang="ja-JP" altLang="en-US" sz="2800" dirty="0">
              <a:latin typeface="+mn-ea"/>
            </a:endParaRPr>
          </a:p>
          <a:p>
            <a:r>
              <a:rPr kumimoji="1" lang="en-US" altLang="ja-JP" sz="2800" dirty="0">
                <a:latin typeface="+mn-ea"/>
              </a:rPr>
              <a:t>2023</a:t>
            </a:r>
            <a:r>
              <a:rPr kumimoji="1" lang="ja-JP" altLang="en-US" sz="2800" dirty="0">
                <a:latin typeface="+mn-ea"/>
              </a:rPr>
              <a:t>年中に合計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の会員獲得を目指す</a:t>
            </a:r>
          </a:p>
        </p:txBody>
      </p:sp>
    </p:spTree>
    <p:extLst>
      <p:ext uri="{BB962C8B-B14F-4D97-AF65-F5344CB8AC3E}">
        <p14:creationId xmlns:p14="http://schemas.microsoft.com/office/powerpoint/2010/main" val="2360483619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14</TotalTime>
  <Words>79</Words>
  <Application>Microsoft Office PowerPoint</Application>
  <PresentationFormat>ワイド画面</PresentationFormat>
  <Paragraphs>18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メイリオ</vt:lpstr>
      <vt:lpstr>Arial</vt:lpstr>
      <vt:lpstr>Century Gothic</vt:lpstr>
      <vt:lpstr>Wingdings 3</vt:lpstr>
      <vt:lpstr>ウィスプ</vt:lpstr>
      <vt:lpstr>新店舗の出店概要</vt:lpstr>
      <vt:lpstr>出店概要</vt:lpstr>
      <vt:lpstr>当初の目標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13</cp:revision>
  <dcterms:created xsi:type="dcterms:W3CDTF">2022-12-26T16:01:16Z</dcterms:created>
  <dcterms:modified xsi:type="dcterms:W3CDTF">2023-01-03T15:36:33Z</dcterms:modified>
</cp:coreProperties>
</file>