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/>
      <dgm:spPr/>
      <dgm:t>
        <a:bodyPr/>
        <a:lstStyle/>
        <a:p>
          <a:r>
            <a:rPr kumimoji="1" lang="en-US" altLang="ja-JP" dirty="0"/>
            <a:t>0</a:t>
          </a:r>
          <a:r>
            <a:rPr kumimoji="1" lang="ja-JP" altLang="en-US" dirty="0"/>
            <a:t>～</a:t>
          </a:r>
          <a:r>
            <a:rPr kumimoji="1" lang="en-US" altLang="ja-JP" dirty="0"/>
            <a:t>999</a:t>
          </a:r>
          <a:r>
            <a:rPr kumimoji="1" lang="ja-JP" altLang="en-US" dirty="0"/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/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/>
        </a:p>
      </dgm:t>
    </dgm:pt>
    <dgm:pt modelId="{21BDBA92-DA3B-4960-A119-3ECD25A3F7C7}">
      <dgm:prSet phldrT="[テキスト]"/>
      <dgm:spPr/>
      <dgm:t>
        <a:bodyPr/>
        <a:lstStyle/>
        <a:p>
          <a:r>
            <a:rPr kumimoji="1" lang="ja-JP" altLang="en-US" dirty="0"/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/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/>
        </a:p>
      </dgm:t>
    </dgm:pt>
    <dgm:pt modelId="{0C3A8C65-C485-442A-85A3-96E3F0DE54A8}">
      <dgm:prSet phldrT="[テキスト]" phldr="1"/>
      <dgm:spPr/>
      <dgm:t>
        <a:bodyPr/>
        <a:lstStyle/>
        <a:p>
          <a:endParaRPr kumimoji="1" lang="ja-JP" altLang="en-US"/>
        </a:p>
      </dgm:t>
    </dgm:pt>
    <dgm:pt modelId="{7DC9154E-3CBB-417B-AF39-6551CFC2FB6F}" type="parTrans" cxnId="{D875C5A1-2FE7-443C-8C38-029CCA17DAE6}">
      <dgm:prSet/>
      <dgm:spPr/>
      <dgm:t>
        <a:bodyPr/>
        <a:lstStyle/>
        <a:p>
          <a:endParaRPr kumimoji="1" lang="ja-JP" altLang="en-US"/>
        </a:p>
      </dgm:t>
    </dgm:pt>
    <dgm:pt modelId="{34FCEB25-6A84-4C95-BB76-ED8ED2F9F011}" type="sibTrans" cxnId="{D875C5A1-2FE7-443C-8C38-029CCA17DAE6}">
      <dgm:prSet/>
      <dgm:spPr/>
      <dgm:t>
        <a:bodyPr/>
        <a:lstStyle/>
        <a:p>
          <a:endParaRPr kumimoji="1" lang="ja-JP" altLang="en-US"/>
        </a:p>
      </dgm:t>
    </dgm:pt>
    <dgm:pt modelId="{597C3BF1-1323-4D6E-A027-1F7176827377}">
      <dgm:prSet phldrT="[テキスト]"/>
      <dgm:spPr/>
      <dgm:t>
        <a:bodyPr/>
        <a:lstStyle/>
        <a:p>
          <a:r>
            <a:rPr kumimoji="1" lang="en-US" altLang="ja-JP" dirty="0"/>
            <a:t>1,000</a:t>
          </a:r>
          <a:r>
            <a:rPr kumimoji="1" lang="ja-JP" altLang="en-US" dirty="0"/>
            <a:t>～</a:t>
          </a:r>
          <a:r>
            <a:rPr kumimoji="1" lang="en-US" altLang="ja-JP" dirty="0"/>
            <a:t>1,999</a:t>
          </a:r>
          <a:r>
            <a:rPr kumimoji="1" lang="ja-JP" altLang="en-US" dirty="0"/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/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/>
        </a:p>
      </dgm:t>
    </dgm:pt>
    <dgm:pt modelId="{5765FE4E-F24A-4ADE-B38D-30BF9D13E407}">
      <dgm:prSet phldrT="[テキスト]"/>
      <dgm:spPr/>
      <dgm:t>
        <a:bodyPr/>
        <a:lstStyle/>
        <a:p>
          <a:r>
            <a:rPr kumimoji="1" lang="ja-JP" altLang="en-US" dirty="0"/>
            <a:t>会員料金 </a:t>
          </a:r>
          <a:r>
            <a:rPr kumimoji="1" lang="en-US" altLang="ja-JP" dirty="0"/>
            <a:t>5</a:t>
          </a:r>
          <a:r>
            <a:rPr kumimoji="1" lang="ja-JP" altLang="en-US" dirty="0"/>
            <a:t>％</a:t>
          </a:r>
          <a:r>
            <a:rPr kumimoji="1" lang="en-US" altLang="ja-JP" dirty="0"/>
            <a:t>OFF</a:t>
          </a:r>
          <a:endParaRPr kumimoji="1" lang="ja-JP" altLang="en-US" dirty="0"/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/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/>
        </a:p>
      </dgm:t>
    </dgm:pt>
    <dgm:pt modelId="{6B72F9A6-A345-4CC7-AF33-9884D46D9AB3}">
      <dgm:prSet phldrT="[テキスト]"/>
      <dgm:spPr/>
      <dgm:t>
        <a:bodyPr/>
        <a:lstStyle/>
        <a:p>
          <a:r>
            <a:rPr kumimoji="1" lang="ja-JP" altLang="en-US" dirty="0"/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/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/>
        </a:p>
      </dgm:t>
    </dgm:pt>
    <dgm:pt modelId="{CBA5D7E9-A08E-4F98-ACBD-B3E8CE6F5989}">
      <dgm:prSet phldrT="[テキスト]"/>
      <dgm:spPr/>
      <dgm:t>
        <a:bodyPr/>
        <a:lstStyle/>
        <a:p>
          <a:r>
            <a:rPr kumimoji="1" lang="en-US" altLang="ja-JP" dirty="0"/>
            <a:t>2,000</a:t>
          </a:r>
          <a:r>
            <a:rPr kumimoji="1" lang="ja-JP" altLang="en-US" dirty="0"/>
            <a:t>～</a:t>
          </a:r>
          <a:r>
            <a:rPr kumimoji="1" lang="en-US" altLang="ja-JP" dirty="0"/>
            <a:t>2,999</a:t>
          </a:r>
          <a:r>
            <a:rPr kumimoji="1" lang="ja-JP" altLang="en-US" dirty="0"/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/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/>
        </a:p>
      </dgm:t>
    </dgm:pt>
    <dgm:pt modelId="{225881E8-417A-411A-926B-B199EFF64319}">
      <dgm:prSet phldrT="[テキスト]"/>
      <dgm:spPr/>
      <dgm:t>
        <a:bodyPr/>
        <a:lstStyle/>
        <a:p>
          <a:r>
            <a:rPr kumimoji="1" lang="ja-JP" altLang="en-US" dirty="0"/>
            <a:t>会員料金 </a:t>
          </a:r>
          <a:r>
            <a:rPr kumimoji="1" lang="en-US" altLang="ja-JP" dirty="0"/>
            <a:t>10</a:t>
          </a:r>
          <a:r>
            <a:rPr kumimoji="1" lang="ja-JP" altLang="en-US" dirty="0"/>
            <a:t>％</a:t>
          </a:r>
          <a:r>
            <a:rPr kumimoji="1" lang="en-US" altLang="ja-JP" dirty="0"/>
            <a:t>OFF</a:t>
          </a:r>
          <a:endParaRPr kumimoji="1" lang="ja-JP" altLang="en-US" dirty="0"/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/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/>
        </a:p>
      </dgm:t>
    </dgm:pt>
    <dgm:pt modelId="{7EFDD809-AD66-4A8E-AE9E-CC3CED7BFB38}">
      <dgm:prSet phldrT="[テキスト]"/>
      <dgm:spPr/>
      <dgm:t>
        <a:bodyPr/>
        <a:lstStyle/>
        <a:p>
          <a:r>
            <a:rPr kumimoji="1" lang="ja-JP" altLang="en-US" dirty="0"/>
            <a:t>物販割引 </a:t>
          </a:r>
          <a:r>
            <a:rPr kumimoji="1" lang="en-US" altLang="ja-JP" dirty="0"/>
            <a:t>5</a:t>
          </a:r>
          <a:r>
            <a:rPr kumimoji="1" lang="ja-JP" altLang="en-US" dirty="0"/>
            <a:t>％</a:t>
          </a:r>
          <a:r>
            <a:rPr kumimoji="1" lang="en-US" altLang="ja-JP" dirty="0"/>
            <a:t>OFF</a:t>
          </a:r>
          <a:endParaRPr kumimoji="1" lang="ja-JP" altLang="en-US" dirty="0"/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/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/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0DD3C03F-0400-4938-BAF1-C4AF22F76425}" type="pres">
      <dgm:prSet presAssocID="{CBA5D7E9-A08E-4F98-ACBD-B3E8CE6F5989}" presName="boxAndChildren" presStyleCnt="0"/>
      <dgm:spPr/>
    </dgm:pt>
    <dgm:pt modelId="{54908EDB-39ED-4F2D-BF86-91A3B967E5DF}" type="pres">
      <dgm:prSet presAssocID="{CBA5D7E9-A08E-4F98-ACBD-B3E8CE6F5989}" presName="parentTextBox" presStyleLbl="node1" presStyleIdx="0" presStyleCnt="3"/>
      <dgm:spPr/>
    </dgm:pt>
    <dgm:pt modelId="{E84B20FD-06C7-4849-8204-CD7336DE48B2}" type="pres">
      <dgm:prSet presAssocID="{CBA5D7E9-A08E-4F98-ACBD-B3E8CE6F5989}" presName="entireBox" presStyleLbl="node1" presStyleIdx="0" presStyleCnt="3"/>
      <dgm:spPr/>
    </dgm:pt>
    <dgm:pt modelId="{6AAC0BA0-98EC-4398-9AF3-D6FFE25C397F}" type="pres">
      <dgm:prSet presAssocID="{CBA5D7E9-A08E-4F98-ACBD-B3E8CE6F5989}" presName="descendantBox" presStyleCnt="0"/>
      <dgm:spPr/>
    </dgm:pt>
    <dgm:pt modelId="{2B854EBA-4CCC-4112-B186-A2C18D467236}" type="pres">
      <dgm:prSet presAssocID="{225881E8-417A-411A-926B-B199EFF64319}" presName="childTextBox" presStyleLbl="fgAccFollowNode1" presStyleIdx="0" presStyleCnt="6">
        <dgm:presLayoutVars>
          <dgm:bulletEnabled val="1"/>
        </dgm:presLayoutVars>
      </dgm:prSet>
      <dgm:spPr/>
    </dgm:pt>
    <dgm:pt modelId="{23BAACB3-E79B-4D6B-8E3B-B168D6BDE047}" type="pres">
      <dgm:prSet presAssocID="{7EFDD809-AD66-4A8E-AE9E-CC3CED7BFB38}" presName="childTextBox" presStyleLbl="fgAccFollowNode1" presStyleIdx="1" presStyleCnt="6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0" presStyleCnt="3"/>
      <dgm:spPr/>
    </dgm:pt>
    <dgm:pt modelId="{EEE5EC61-2DBE-4BA9-BE50-59B44319BBF1}" type="pres">
      <dgm:prSet presAssocID="{597C3BF1-1323-4D6E-A027-1F7176827377}" presName="arrow" presStyleLbl="node1" presStyleIdx="1" presStyleCnt="3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2" presStyleCnt="6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3" presStyleCnt="6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1" presStyleCnt="3"/>
      <dgm:spPr/>
    </dgm:pt>
    <dgm:pt modelId="{9855C972-BD59-4543-B1E7-84B269719271}" type="pres">
      <dgm:prSet presAssocID="{C7F54AEC-1638-4ECE-994E-83FD43B47095}" presName="arrow" presStyleLbl="node1" presStyleIdx="2" presStyleCnt="3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4" presStyleCnt="6">
        <dgm:presLayoutVars>
          <dgm:bulletEnabled val="1"/>
        </dgm:presLayoutVars>
      </dgm:prSet>
      <dgm:spPr/>
    </dgm:pt>
    <dgm:pt modelId="{F29B41BC-858F-4784-A283-30E21FFB7690}" type="pres">
      <dgm:prSet presAssocID="{0C3A8C65-C485-442A-85A3-96E3F0DE54A8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9352DD2D-234D-4C47-9268-796958318A6B}" type="presOf" srcId="{7EFDD809-AD66-4A8E-AE9E-CC3CED7BFB38}" destId="{23BAACB3-E79B-4D6B-8E3B-B168D6BDE047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6287D766-94EA-4985-B4BB-5E09A4195CE5}" type="presOf" srcId="{CBA5D7E9-A08E-4F98-ACBD-B3E8CE6F5989}" destId="{54908EDB-39ED-4F2D-BF86-91A3B967E5DF}" srcOrd="0" destOrd="0" presId="urn:microsoft.com/office/officeart/2005/8/layout/process4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5472677D-948D-4BBC-952B-98B5ADFC9AE7}" type="presOf" srcId="{0C3A8C65-C485-442A-85A3-96E3F0DE54A8}" destId="{F29B41BC-858F-4784-A283-30E21FFB7690}" srcOrd="0" destOrd="0" presId="urn:microsoft.com/office/officeart/2005/8/layout/process4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D875C5A1-2FE7-443C-8C38-029CCA17DAE6}" srcId="{C7F54AEC-1638-4ECE-994E-83FD43B47095}" destId="{0C3A8C65-C485-442A-85A3-96E3F0DE54A8}" srcOrd="1" destOrd="0" parTransId="{7DC9154E-3CBB-417B-AF39-6551CFC2FB6F}" sibTransId="{34FCEB25-6A84-4C95-BB76-ED8ED2F9F011}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F8DEC5AD-EC81-4842-9BBF-887FF4F557EB}" type="presOf" srcId="{225881E8-417A-411A-926B-B199EFF64319}" destId="{2B854EBA-4CCC-4112-B186-A2C18D467236}" srcOrd="0" destOrd="0" presId="urn:microsoft.com/office/officeart/2005/8/layout/process4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5CBA1DF6-AF9B-410D-BBC1-42116D63C26F}" type="presOf" srcId="{CBA5D7E9-A08E-4F98-ACBD-B3E8CE6F5989}" destId="{E84B20FD-06C7-4849-8204-CD7336DE48B2}" srcOrd="1" destOrd="0" presId="urn:microsoft.com/office/officeart/2005/8/layout/process4"/>
    <dgm:cxn modelId="{9976635D-918C-4E4E-8613-282FBF8918E6}" type="presParOf" srcId="{F488812B-3BAD-4302-8775-1BDC6F6213FD}" destId="{0DD3C03F-0400-4938-BAF1-C4AF22F76425}" srcOrd="0" destOrd="0" presId="urn:microsoft.com/office/officeart/2005/8/layout/process4"/>
    <dgm:cxn modelId="{F554452E-A980-4D5A-9C8D-5C7578686785}" type="presParOf" srcId="{0DD3C03F-0400-4938-BAF1-C4AF22F76425}" destId="{54908EDB-39ED-4F2D-BF86-91A3B967E5DF}" srcOrd="0" destOrd="0" presId="urn:microsoft.com/office/officeart/2005/8/layout/process4"/>
    <dgm:cxn modelId="{E659B192-3C4C-4CCA-8A94-039183858E2C}" type="presParOf" srcId="{0DD3C03F-0400-4938-BAF1-C4AF22F76425}" destId="{E84B20FD-06C7-4849-8204-CD7336DE48B2}" srcOrd="1" destOrd="0" presId="urn:microsoft.com/office/officeart/2005/8/layout/process4"/>
    <dgm:cxn modelId="{568F7C5B-AA90-4E77-8977-C30124343AE3}" type="presParOf" srcId="{0DD3C03F-0400-4938-BAF1-C4AF22F76425}" destId="{6AAC0BA0-98EC-4398-9AF3-D6FFE25C397F}" srcOrd="2" destOrd="0" presId="urn:microsoft.com/office/officeart/2005/8/layout/process4"/>
    <dgm:cxn modelId="{DB0EEFC6-66ED-44FE-9C16-A0729D48A416}" type="presParOf" srcId="{6AAC0BA0-98EC-4398-9AF3-D6FFE25C397F}" destId="{2B854EBA-4CCC-4112-B186-A2C18D467236}" srcOrd="0" destOrd="0" presId="urn:microsoft.com/office/officeart/2005/8/layout/process4"/>
    <dgm:cxn modelId="{6F752EB1-00ED-4E64-99D7-2BCB0212A15D}" type="presParOf" srcId="{6AAC0BA0-98EC-4398-9AF3-D6FFE25C397F}" destId="{23BAACB3-E79B-4D6B-8E3B-B168D6BDE047}" srcOrd="1" destOrd="0" presId="urn:microsoft.com/office/officeart/2005/8/layout/process4"/>
    <dgm:cxn modelId="{AD51CC9A-1FCA-4B9C-80EF-AD86367BE593}" type="presParOf" srcId="{F488812B-3BAD-4302-8775-1BDC6F6213FD}" destId="{E4E0F39D-2894-4448-AB73-6FFA7B35C9C6}" srcOrd="1" destOrd="0" presId="urn:microsoft.com/office/officeart/2005/8/layout/process4"/>
    <dgm:cxn modelId="{58B6D0B5-C83A-4AF3-8DDC-9951573AD9FF}" type="presParOf" srcId="{F488812B-3BAD-4302-8775-1BDC6F6213FD}" destId="{5D8E2D53-736C-4EB3-826B-57AF0D3F04C9}" srcOrd="2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3" destOrd="0" presId="urn:microsoft.com/office/officeart/2005/8/layout/process4"/>
    <dgm:cxn modelId="{BD38D889-691A-48C8-A8F7-1A439DC37324}" type="presParOf" srcId="{F488812B-3BAD-4302-8775-1BDC6F6213FD}" destId="{EB77B148-40F5-496C-9942-48C138A22A34}" srcOrd="4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  <dgm:cxn modelId="{A5D9C114-2B94-4C63-8B28-4449E6923968}" type="presParOf" srcId="{ECEAFC15-F7C6-46E7-8D9C-D71B180FEF00}" destId="{F29B41BC-858F-4784-A283-30E21FFB769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B20FD-06C7-4849-8204-CD7336DE48B2}">
      <dsp:nvSpPr>
        <dsp:cNvPr id="0" name=""/>
        <dsp:cNvSpPr/>
      </dsp:nvSpPr>
      <dsp:spPr>
        <a:xfrm>
          <a:off x="0" y="3626506"/>
          <a:ext cx="8915400" cy="11903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2,000</a:t>
          </a:r>
          <a:r>
            <a:rPr kumimoji="1" lang="ja-JP" altLang="en-US" sz="1700" kern="1200" dirty="0"/>
            <a:t>～</a:t>
          </a:r>
          <a:r>
            <a:rPr kumimoji="1" lang="en-US" altLang="ja-JP" sz="1700" kern="1200" dirty="0"/>
            <a:t>2,999</a:t>
          </a:r>
          <a:r>
            <a:rPr kumimoji="1" lang="ja-JP" altLang="en-US" sz="1700" kern="1200" dirty="0"/>
            <a:t>ポイント</a:t>
          </a:r>
        </a:p>
      </dsp:txBody>
      <dsp:txXfrm>
        <a:off x="0" y="3626506"/>
        <a:ext cx="8915400" cy="642762"/>
      </dsp:txXfrm>
    </dsp:sp>
    <dsp:sp modelId="{2B854EBA-4CCC-4112-B186-A2C18D467236}">
      <dsp:nvSpPr>
        <dsp:cNvPr id="0" name=""/>
        <dsp:cNvSpPr/>
      </dsp:nvSpPr>
      <dsp:spPr>
        <a:xfrm>
          <a:off x="0" y="4245462"/>
          <a:ext cx="4457699" cy="5475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会員料金 </a:t>
          </a:r>
          <a:r>
            <a:rPr kumimoji="1" lang="en-US" altLang="ja-JP" sz="2100" kern="1200" dirty="0"/>
            <a:t>10</a:t>
          </a:r>
          <a:r>
            <a:rPr kumimoji="1" lang="ja-JP" altLang="en-US" sz="2100" kern="1200" dirty="0"/>
            <a:t>％</a:t>
          </a:r>
          <a:r>
            <a:rPr kumimoji="1" lang="en-US" altLang="ja-JP" sz="2100" kern="1200" dirty="0"/>
            <a:t>OFF</a:t>
          </a:r>
          <a:endParaRPr kumimoji="1" lang="ja-JP" altLang="en-US" sz="2100" kern="1200" dirty="0"/>
        </a:p>
      </dsp:txBody>
      <dsp:txXfrm>
        <a:off x="0" y="4245462"/>
        <a:ext cx="4457699" cy="547538"/>
      </dsp:txXfrm>
    </dsp:sp>
    <dsp:sp modelId="{23BAACB3-E79B-4D6B-8E3B-B168D6BDE047}">
      <dsp:nvSpPr>
        <dsp:cNvPr id="0" name=""/>
        <dsp:cNvSpPr/>
      </dsp:nvSpPr>
      <dsp:spPr>
        <a:xfrm>
          <a:off x="4457700" y="4245462"/>
          <a:ext cx="4457699" cy="54753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物販割引 </a:t>
          </a:r>
          <a:r>
            <a:rPr kumimoji="1" lang="en-US" altLang="ja-JP" sz="2100" kern="1200" dirty="0"/>
            <a:t>5</a:t>
          </a:r>
          <a:r>
            <a:rPr kumimoji="1" lang="ja-JP" altLang="en-US" sz="2100" kern="1200" dirty="0"/>
            <a:t>％</a:t>
          </a:r>
          <a:r>
            <a:rPr kumimoji="1" lang="en-US" altLang="ja-JP" sz="2100" kern="1200" dirty="0"/>
            <a:t>OFF</a:t>
          </a:r>
          <a:endParaRPr kumimoji="1" lang="ja-JP" altLang="en-US" sz="2100" kern="1200" dirty="0"/>
        </a:p>
      </dsp:txBody>
      <dsp:txXfrm>
        <a:off x="4457700" y="4245462"/>
        <a:ext cx="4457699" cy="547538"/>
      </dsp:txXfrm>
    </dsp:sp>
    <dsp:sp modelId="{EEE5EC61-2DBE-4BA9-BE50-59B44319BBF1}">
      <dsp:nvSpPr>
        <dsp:cNvPr id="0" name=""/>
        <dsp:cNvSpPr/>
      </dsp:nvSpPr>
      <dsp:spPr>
        <a:xfrm rot="10800000">
          <a:off x="0" y="1813678"/>
          <a:ext cx="8915400" cy="18306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1,000</a:t>
          </a:r>
          <a:r>
            <a:rPr kumimoji="1" lang="ja-JP" altLang="en-US" sz="1700" kern="1200" dirty="0"/>
            <a:t>～</a:t>
          </a:r>
          <a:r>
            <a:rPr kumimoji="1" lang="en-US" altLang="ja-JP" sz="1700" kern="1200" dirty="0"/>
            <a:t>1,999</a:t>
          </a:r>
          <a:r>
            <a:rPr kumimoji="1" lang="ja-JP" altLang="en-US" sz="1700" kern="1200" dirty="0"/>
            <a:t>ポイント</a:t>
          </a:r>
        </a:p>
      </dsp:txBody>
      <dsp:txXfrm rot="-10800000">
        <a:off x="0" y="1813678"/>
        <a:ext cx="8915400" cy="642569"/>
      </dsp:txXfrm>
    </dsp:sp>
    <dsp:sp modelId="{935CCC58-346E-4C89-88F2-3EB7AA2FBC23}">
      <dsp:nvSpPr>
        <dsp:cNvPr id="0" name=""/>
        <dsp:cNvSpPr/>
      </dsp:nvSpPr>
      <dsp:spPr>
        <a:xfrm>
          <a:off x="0" y="2456248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会員料金 </a:t>
          </a:r>
          <a:r>
            <a:rPr kumimoji="1" lang="en-US" altLang="ja-JP" sz="2100" kern="1200" dirty="0"/>
            <a:t>5</a:t>
          </a:r>
          <a:r>
            <a:rPr kumimoji="1" lang="ja-JP" altLang="en-US" sz="2100" kern="1200" dirty="0"/>
            <a:t>％</a:t>
          </a:r>
          <a:r>
            <a:rPr kumimoji="1" lang="en-US" altLang="ja-JP" sz="2100" kern="1200" dirty="0"/>
            <a:t>OFF</a:t>
          </a:r>
          <a:endParaRPr kumimoji="1" lang="ja-JP" altLang="en-US" sz="2100" kern="1200" dirty="0"/>
        </a:p>
      </dsp:txBody>
      <dsp:txXfrm>
        <a:off x="0" y="2456248"/>
        <a:ext cx="4457699" cy="547373"/>
      </dsp:txXfrm>
    </dsp:sp>
    <dsp:sp modelId="{85F3296E-712D-42D2-89B5-1D2EB8A2923D}">
      <dsp:nvSpPr>
        <dsp:cNvPr id="0" name=""/>
        <dsp:cNvSpPr/>
      </dsp:nvSpPr>
      <dsp:spPr>
        <a:xfrm>
          <a:off x="4457700" y="2456248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物販割引 なし</a:t>
          </a:r>
        </a:p>
      </dsp:txBody>
      <dsp:txXfrm>
        <a:off x="4457700" y="2456248"/>
        <a:ext cx="4457699" cy="547373"/>
      </dsp:txXfrm>
    </dsp:sp>
    <dsp:sp modelId="{9855C972-BD59-4543-B1E7-84B269719271}">
      <dsp:nvSpPr>
        <dsp:cNvPr id="0" name=""/>
        <dsp:cNvSpPr/>
      </dsp:nvSpPr>
      <dsp:spPr>
        <a:xfrm rot="10800000">
          <a:off x="0" y="851"/>
          <a:ext cx="8915400" cy="183068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0</a:t>
          </a:r>
          <a:r>
            <a:rPr kumimoji="1" lang="ja-JP" altLang="en-US" sz="1700" kern="1200" dirty="0"/>
            <a:t>～</a:t>
          </a:r>
          <a:r>
            <a:rPr kumimoji="1" lang="en-US" altLang="ja-JP" sz="1700" kern="1200" dirty="0"/>
            <a:t>999</a:t>
          </a:r>
          <a:r>
            <a:rPr kumimoji="1" lang="ja-JP" altLang="en-US" sz="1700" kern="1200" dirty="0"/>
            <a:t>ポイント</a:t>
          </a:r>
        </a:p>
      </dsp:txBody>
      <dsp:txXfrm rot="-10800000">
        <a:off x="0" y="851"/>
        <a:ext cx="8915400" cy="642569"/>
      </dsp:txXfrm>
    </dsp:sp>
    <dsp:sp modelId="{4AB8A16B-7CCF-4660-96FA-6F2B5A7AB3F8}">
      <dsp:nvSpPr>
        <dsp:cNvPr id="0" name=""/>
        <dsp:cNvSpPr/>
      </dsp:nvSpPr>
      <dsp:spPr>
        <a:xfrm>
          <a:off x="0" y="643420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割引なし</a:t>
          </a:r>
        </a:p>
      </dsp:txBody>
      <dsp:txXfrm>
        <a:off x="0" y="643420"/>
        <a:ext cx="4457699" cy="547373"/>
      </dsp:txXfrm>
    </dsp:sp>
    <dsp:sp modelId="{F29B41BC-858F-4784-A283-30E21FFB7690}">
      <dsp:nvSpPr>
        <dsp:cNvPr id="0" name=""/>
        <dsp:cNvSpPr/>
      </dsp:nvSpPr>
      <dsp:spPr>
        <a:xfrm>
          <a:off x="4457700" y="643420"/>
          <a:ext cx="4457699" cy="5473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100" kern="1200"/>
        </a:p>
      </dsp:txBody>
      <dsp:txXfrm>
        <a:off x="4457700" y="643420"/>
        <a:ext cx="4457699" cy="547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>
                <a:latin typeface="+mn-ea"/>
              </a:rPr>
              <a:t>出店候補地</a:t>
            </a:r>
            <a:endParaRPr kumimoji="1" lang="en-US" altLang="ja-JP" sz="2000" dirty="0">
              <a:latin typeface="+mn-ea"/>
            </a:endParaRPr>
          </a:p>
          <a:p>
            <a:pPr lvl="1"/>
            <a:r>
              <a:rPr kumimoji="1" lang="ja-JP" altLang="en-US" sz="1800" dirty="0">
                <a:latin typeface="+mn-ea"/>
              </a:rPr>
              <a:t>山手駅西口から徒歩</a:t>
            </a:r>
            <a:r>
              <a:rPr kumimoji="1" lang="en-US" altLang="ja-JP" sz="1800" dirty="0">
                <a:latin typeface="+mn-ea"/>
              </a:rPr>
              <a:t>3</a:t>
            </a:r>
            <a:r>
              <a:rPr kumimoji="1" lang="ja-JP" altLang="en-US" sz="1800" dirty="0">
                <a:latin typeface="+mn-ea"/>
              </a:rPr>
              <a:t>分</a:t>
            </a:r>
            <a:endParaRPr lang="en-US" altLang="ja-JP" sz="1800" dirty="0">
              <a:latin typeface="+mn-ea"/>
            </a:endParaRPr>
          </a:p>
          <a:p>
            <a:endParaRPr kumimoji="1" lang="en-US" altLang="ja-JP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1800" dirty="0">
                <a:latin typeface="+mn-ea"/>
              </a:rPr>
              <a:t>約</a:t>
            </a:r>
            <a:r>
              <a:rPr kumimoji="1" lang="en-US" altLang="ja-JP" sz="1800" dirty="0">
                <a:latin typeface="+mn-ea"/>
              </a:rPr>
              <a:t>315</a:t>
            </a:r>
            <a:r>
              <a:rPr kumimoji="1" lang="ja-JP" altLang="en-US" sz="1800" dirty="0">
                <a:latin typeface="+mn-ea"/>
              </a:rPr>
              <a:t>平方メートル</a:t>
            </a:r>
            <a:endParaRPr kumimoji="1" lang="en-US" altLang="ja-JP" sz="1800" dirty="0">
              <a:latin typeface="+mn-ea"/>
            </a:endParaRPr>
          </a:p>
          <a:p>
            <a:endParaRPr kumimoji="1" lang="ja-JP" altLang="en-US" sz="2000" dirty="0">
              <a:latin typeface="+mn-ea"/>
            </a:endParaRPr>
          </a:p>
          <a:p>
            <a:r>
              <a:rPr kumimoji="1" lang="ja-JP" altLang="en-US" sz="2000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10</a:t>
            </a:r>
            <a:r>
              <a:rPr kumimoji="1" lang="ja-JP" altLang="en-US" sz="1800" dirty="0">
                <a:latin typeface="+mn-ea"/>
              </a:rPr>
              <a:t>月</a:t>
            </a:r>
            <a:r>
              <a:rPr kumimoji="1" lang="en-US" altLang="ja-JP" sz="1800" dirty="0">
                <a:latin typeface="+mn-ea"/>
              </a:rPr>
              <a:t>1</a:t>
            </a:r>
            <a:r>
              <a:rPr kumimoji="1" lang="ja-JP" altLang="en-US" sz="1800" dirty="0">
                <a:latin typeface="+mn-ea"/>
              </a:rPr>
              <a:t>日</a:t>
            </a:r>
          </a:p>
          <a:p>
            <a:pPr lvl="2"/>
            <a:r>
              <a:rPr kumimoji="1" lang="ja-JP" altLang="en-US" sz="1600" dirty="0">
                <a:latin typeface="+mn-ea"/>
              </a:rPr>
              <a:t>改装工事は</a:t>
            </a:r>
            <a:r>
              <a:rPr kumimoji="1" lang="en-US" altLang="ja-JP" sz="1600" dirty="0">
                <a:latin typeface="+mn-ea"/>
              </a:rPr>
              <a:t>2023</a:t>
            </a:r>
            <a:r>
              <a:rPr kumimoji="1" lang="ja-JP" altLang="en-US" sz="1600" dirty="0">
                <a:latin typeface="+mn-ea"/>
              </a:rPr>
              <a:t>年</a:t>
            </a:r>
            <a:r>
              <a:rPr kumimoji="1" lang="en-US" altLang="ja-JP" sz="1600" dirty="0">
                <a:latin typeface="+mn-ea"/>
              </a:rPr>
              <a:t>8</a:t>
            </a:r>
            <a:r>
              <a:rPr kumimoji="1" lang="ja-JP" altLang="en-US" sz="16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062588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</TotalTime>
  <Words>207</Words>
  <Application>Microsoft Office PowerPoint</Application>
  <PresentationFormat>ワイド画面</PresentationFormat>
  <Paragraphs>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BIZ UDPゴシック</vt:lpstr>
      <vt:lpstr>メイリオ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55</cp:revision>
  <dcterms:created xsi:type="dcterms:W3CDTF">2022-12-26T16:01:16Z</dcterms:created>
  <dcterms:modified xsi:type="dcterms:W3CDTF">2023-01-17T20:33:44Z</dcterms:modified>
</cp:coreProperties>
</file>