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8287085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40</TotalTime>
  <Words>165</Words>
  <Application>Microsoft Office PowerPoint</Application>
  <PresentationFormat>ワイド画面</PresentationFormat>
  <Paragraphs>48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BIZ UDPゴシック</vt:lpstr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31</cp:revision>
  <dcterms:created xsi:type="dcterms:W3CDTF">2022-12-26T16:01:16Z</dcterms:created>
  <dcterms:modified xsi:type="dcterms:W3CDTF">2023-01-11T18:14:28Z</dcterms:modified>
</cp:coreProperties>
</file>