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C54771A-C0F5-484B-8200-3E741C1191AA}">
      <dgm:prSet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9191B94C-20A0-489F-A08C-BF70D9D91EC9}" type="par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40C9A5-A0FE-40B5-B416-D3076E42CF55}" type="sib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CC94EC-013F-4197-8F25-91901DE884D3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23A27DB-F20A-4D4D-9A98-98B2C0576B9A}" type="par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E6DC43-5E99-45D5-83EE-0A3DEEE2CE99}" type="sib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E5DDAFC-ED39-43A1-87B8-DFB89EC2A231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AD4AB10-15E6-46FA-BCF6-EC1A8CF7CD58}" type="par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D14E5C2-0064-4427-AF0A-C14B933C4631}" type="sib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10911F76-4807-494A-93F1-BCFC0B8D1D2A}" type="pres">
      <dgm:prSet presAssocID="{CC54771A-C0F5-484B-8200-3E741C1191AA}" presName="boxAndChildren" presStyleCnt="0"/>
      <dgm:spPr/>
    </dgm:pt>
    <dgm:pt modelId="{02E6BF1D-AF0A-4C80-BB02-30C8645A73A7}" type="pres">
      <dgm:prSet presAssocID="{CC54771A-C0F5-484B-8200-3E741C1191AA}" presName="parentTextBox" presStyleLbl="node1" presStyleIdx="0" presStyleCnt="4"/>
      <dgm:spPr/>
    </dgm:pt>
    <dgm:pt modelId="{A2275EF6-7606-4567-8A3C-B5C323C33ED2}" type="pres">
      <dgm:prSet presAssocID="{CC54771A-C0F5-484B-8200-3E741C1191AA}" presName="entireBox" presStyleLbl="node1" presStyleIdx="0" presStyleCnt="4"/>
      <dgm:spPr/>
    </dgm:pt>
    <dgm:pt modelId="{2CE879E1-1995-4A80-ADB7-ED9988DAD3F4}" type="pres">
      <dgm:prSet presAssocID="{CC54771A-C0F5-484B-8200-3E741C1191AA}" presName="descendantBox" presStyleCnt="0"/>
      <dgm:spPr/>
    </dgm:pt>
    <dgm:pt modelId="{976658F2-9BF1-4D5F-8723-E4422EFAFB0A}" type="pres">
      <dgm:prSet presAssocID="{94CC94EC-013F-4197-8F25-91901DE884D3}" presName="childTextBox" presStyleLbl="fgAccFollowNode1" presStyleIdx="0" presStyleCnt="7">
        <dgm:presLayoutVars>
          <dgm:bulletEnabled val="1"/>
        </dgm:presLayoutVars>
      </dgm:prSet>
      <dgm:spPr/>
    </dgm:pt>
    <dgm:pt modelId="{7F07F365-DF44-416A-BA0A-2208F7FABA65}" type="pres">
      <dgm:prSet presAssocID="{3E5DDAFC-ED39-43A1-87B8-DFB89EC2A231}" presName="childTextBox" presStyleLbl="fgAccFollowNode1" presStyleIdx="1" presStyleCnt="7">
        <dgm:presLayoutVars>
          <dgm:bulletEnabled val="1"/>
        </dgm:presLayoutVars>
      </dgm:prSet>
      <dgm:spPr/>
    </dgm:pt>
    <dgm:pt modelId="{2B9B84BA-BA73-430F-B31C-C15A5D260F33}" type="pres">
      <dgm:prSet presAssocID="{822D80F8-F12B-4EA9-BC33-97028E685D34}" presName="sp" presStyleCnt="0"/>
      <dgm:spPr/>
    </dgm:pt>
    <dgm:pt modelId="{2A35D830-E943-4EE3-ACF2-161DF3A50956}" type="pres">
      <dgm:prSet presAssocID="{CBA5D7E9-A08E-4F98-ACBD-B3E8CE6F5989}" presName="arrowAndChildren" presStyleCnt="0"/>
      <dgm:spPr/>
    </dgm:pt>
    <dgm:pt modelId="{77918ED2-795B-4F26-9B24-4392F15668BB}" type="pres">
      <dgm:prSet presAssocID="{CBA5D7E9-A08E-4F98-ACBD-B3E8CE6F5989}" presName="parentTextArrow" presStyleLbl="node1" presStyleIdx="0" presStyleCnt="4"/>
      <dgm:spPr/>
    </dgm:pt>
    <dgm:pt modelId="{BFAC2A93-4690-40C7-8056-99C2594ABC88}" type="pres">
      <dgm:prSet presAssocID="{CBA5D7E9-A08E-4F98-ACBD-B3E8CE6F5989}" presName="arrow" presStyleLbl="node1" presStyleIdx="1" presStyleCnt="4"/>
      <dgm:spPr/>
    </dgm:pt>
    <dgm:pt modelId="{F5979A90-0C7A-452A-B80D-CB3E70967898}" type="pres">
      <dgm:prSet presAssocID="{CBA5D7E9-A08E-4F98-ACBD-B3E8CE6F5989}" presName="descendantArrow" presStyleCnt="0"/>
      <dgm:spPr/>
    </dgm:pt>
    <dgm:pt modelId="{02CCD35A-873A-48E3-91E0-AA849FA56E51}" type="pres">
      <dgm:prSet presAssocID="{225881E8-417A-411A-926B-B199EFF64319}" presName="childTextArrow" presStyleLbl="fgAccFollowNode1" presStyleIdx="2" presStyleCnt="7">
        <dgm:presLayoutVars>
          <dgm:bulletEnabled val="1"/>
        </dgm:presLayoutVars>
      </dgm:prSet>
      <dgm:spPr/>
    </dgm:pt>
    <dgm:pt modelId="{80D049CD-4809-45ED-BD93-0CFB328A031E}" type="pres">
      <dgm:prSet presAssocID="{7EFDD809-AD66-4A8E-AE9E-CC3CED7BFB38}" presName="childTextArrow" presStyleLbl="fgAccFollowNode1" presStyleIdx="3" presStyleCnt="7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1" presStyleCnt="4"/>
      <dgm:spPr/>
    </dgm:pt>
    <dgm:pt modelId="{EEE5EC61-2DBE-4BA9-BE50-59B44319BBF1}" type="pres">
      <dgm:prSet presAssocID="{597C3BF1-1323-4D6E-A027-1F7176827377}" presName="arrow" presStyleLbl="node1" presStyleIdx="2" presStyleCnt="4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4" presStyleCnt="7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5" presStyleCnt="7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2" presStyleCnt="4"/>
      <dgm:spPr/>
    </dgm:pt>
    <dgm:pt modelId="{9855C972-BD59-4543-B1E7-84B269719271}" type="pres">
      <dgm:prSet presAssocID="{C7F54AEC-1638-4ECE-994E-83FD43B47095}" presName="arrow" presStyleLbl="node1" presStyleIdx="3" presStyleCnt="4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49D57D01-D272-4923-9252-B5C6D0D6E30B}" type="presOf" srcId="{94CC94EC-013F-4197-8F25-91901DE884D3}" destId="{976658F2-9BF1-4D5F-8723-E4422EFAFB0A}" srcOrd="0" destOrd="0" presId="urn:microsoft.com/office/officeart/2005/8/layout/process4"/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1E511D5E-801B-4DD0-9F96-5C5F5763E44C}" type="presOf" srcId="{CC54771A-C0F5-484B-8200-3E741C1191AA}" destId="{A2275EF6-7606-4567-8A3C-B5C323C33ED2}" srcOrd="1" destOrd="0" presId="urn:microsoft.com/office/officeart/2005/8/layout/process4"/>
    <dgm:cxn modelId="{3C4DA762-B427-4876-88B7-DB98B67AAF11}" type="presOf" srcId="{7EFDD809-AD66-4A8E-AE9E-CC3CED7BFB38}" destId="{80D049CD-4809-45ED-BD93-0CFB328A031E}" srcOrd="0" destOrd="0" presId="urn:microsoft.com/office/officeart/2005/8/layout/process4"/>
    <dgm:cxn modelId="{7E9B3D46-9F0F-4C41-85D3-A8BF42F3654E}" srcId="{CC54771A-C0F5-484B-8200-3E741C1191AA}" destId="{3E5DDAFC-ED39-43A1-87B8-DFB89EC2A231}" srcOrd="1" destOrd="0" parTransId="{8AD4AB10-15E6-46FA-BCF6-EC1A8CF7CD58}" sibTransId="{AD14E5C2-0064-4427-AF0A-C14B933C4631}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3790CE6E-959A-42C8-9BFA-F84B578E08A7}" type="presOf" srcId="{CBA5D7E9-A08E-4F98-ACBD-B3E8CE6F5989}" destId="{77918ED2-795B-4F26-9B24-4392F15668BB}" srcOrd="0" destOrd="0" presId="urn:microsoft.com/office/officeart/2005/8/layout/process4"/>
    <dgm:cxn modelId="{C4F88651-D330-486E-B618-47B4B46E4E0F}" srcId="{C5D477B8-20EC-4487-8833-9CF77AD333B8}" destId="{CC54771A-C0F5-484B-8200-3E741C1191AA}" srcOrd="3" destOrd="0" parTransId="{9191B94C-20A0-489F-A08C-BF70D9D91EC9}" sibTransId="{1340C9A5-A0FE-40B5-B416-D3076E42CF55}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F5EF7F85-5111-4430-BABE-06CE19171CA2}" type="presOf" srcId="{225881E8-417A-411A-926B-B199EFF64319}" destId="{02CCD35A-873A-48E3-91E0-AA849FA56E51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8BDD5DA6-0E18-4715-9B38-B9614BC8CC65}" type="presOf" srcId="{3E5DDAFC-ED39-43A1-87B8-DFB89EC2A231}" destId="{7F07F365-DF44-416A-BA0A-2208F7FABA65}" srcOrd="0" destOrd="0" presId="urn:microsoft.com/office/officeart/2005/8/layout/process4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57E868BC-40F8-4BC7-A1B0-D888226B83D0}" type="presOf" srcId="{CC54771A-C0F5-484B-8200-3E741C1191AA}" destId="{02E6BF1D-AF0A-4C80-BB02-30C8645A73A7}" srcOrd="0" destOrd="0" presId="urn:microsoft.com/office/officeart/2005/8/layout/process4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52CC98DC-1178-4500-AA04-712695046628}" type="presOf" srcId="{CBA5D7E9-A08E-4F98-ACBD-B3E8CE6F5989}" destId="{BFAC2A93-4690-40C7-8056-99C2594ABC88}" srcOrd="1" destOrd="0" presId="urn:microsoft.com/office/officeart/2005/8/layout/process4"/>
    <dgm:cxn modelId="{E918BCE7-847E-488E-B27F-1C5C14DBBD1C}" srcId="{CC54771A-C0F5-484B-8200-3E741C1191AA}" destId="{94CC94EC-013F-4197-8F25-91901DE884D3}" srcOrd="0" destOrd="0" parTransId="{923A27DB-F20A-4D4D-9A98-98B2C0576B9A}" sibTransId="{1DE6DC43-5E99-45D5-83EE-0A3DEEE2CE99}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273D6567-CBD8-44CC-822A-BCCB0EBEC036}" type="presParOf" srcId="{F488812B-3BAD-4302-8775-1BDC6F6213FD}" destId="{10911F76-4807-494A-93F1-BCFC0B8D1D2A}" srcOrd="0" destOrd="0" presId="urn:microsoft.com/office/officeart/2005/8/layout/process4"/>
    <dgm:cxn modelId="{F84A353B-9855-46D8-8A43-A6C0961075A6}" type="presParOf" srcId="{10911F76-4807-494A-93F1-BCFC0B8D1D2A}" destId="{02E6BF1D-AF0A-4C80-BB02-30C8645A73A7}" srcOrd="0" destOrd="0" presId="urn:microsoft.com/office/officeart/2005/8/layout/process4"/>
    <dgm:cxn modelId="{1C3F4E67-0F3C-405B-BBEC-10846FC7E8CE}" type="presParOf" srcId="{10911F76-4807-494A-93F1-BCFC0B8D1D2A}" destId="{A2275EF6-7606-4567-8A3C-B5C323C33ED2}" srcOrd="1" destOrd="0" presId="urn:microsoft.com/office/officeart/2005/8/layout/process4"/>
    <dgm:cxn modelId="{A8D85A97-F153-46DE-9371-07FADC6EE17A}" type="presParOf" srcId="{10911F76-4807-494A-93F1-BCFC0B8D1D2A}" destId="{2CE879E1-1995-4A80-ADB7-ED9988DAD3F4}" srcOrd="2" destOrd="0" presId="urn:microsoft.com/office/officeart/2005/8/layout/process4"/>
    <dgm:cxn modelId="{2D57812E-AB64-47D4-AEED-D9845EF4D4B0}" type="presParOf" srcId="{2CE879E1-1995-4A80-ADB7-ED9988DAD3F4}" destId="{976658F2-9BF1-4D5F-8723-E4422EFAFB0A}" srcOrd="0" destOrd="0" presId="urn:microsoft.com/office/officeart/2005/8/layout/process4"/>
    <dgm:cxn modelId="{A37651E5-AEC7-4E2D-8128-03B75EC0F83B}" type="presParOf" srcId="{2CE879E1-1995-4A80-ADB7-ED9988DAD3F4}" destId="{7F07F365-DF44-416A-BA0A-2208F7FABA65}" srcOrd="1" destOrd="0" presId="urn:microsoft.com/office/officeart/2005/8/layout/process4"/>
    <dgm:cxn modelId="{747FE30D-CEA7-4323-9720-6221F2719D01}" type="presParOf" srcId="{F488812B-3BAD-4302-8775-1BDC6F6213FD}" destId="{2B9B84BA-BA73-430F-B31C-C15A5D260F33}" srcOrd="1" destOrd="0" presId="urn:microsoft.com/office/officeart/2005/8/layout/process4"/>
    <dgm:cxn modelId="{FAAAFA7D-30D4-42DD-800F-BBEC59CC09E9}" type="presParOf" srcId="{F488812B-3BAD-4302-8775-1BDC6F6213FD}" destId="{2A35D830-E943-4EE3-ACF2-161DF3A50956}" srcOrd="2" destOrd="0" presId="urn:microsoft.com/office/officeart/2005/8/layout/process4"/>
    <dgm:cxn modelId="{08985064-D923-4830-8CBE-33839933E781}" type="presParOf" srcId="{2A35D830-E943-4EE3-ACF2-161DF3A50956}" destId="{77918ED2-795B-4F26-9B24-4392F15668BB}" srcOrd="0" destOrd="0" presId="urn:microsoft.com/office/officeart/2005/8/layout/process4"/>
    <dgm:cxn modelId="{38EC4BEB-70ED-4270-A8C7-7674ED4B13DA}" type="presParOf" srcId="{2A35D830-E943-4EE3-ACF2-161DF3A50956}" destId="{BFAC2A93-4690-40C7-8056-99C2594ABC88}" srcOrd="1" destOrd="0" presId="urn:microsoft.com/office/officeart/2005/8/layout/process4"/>
    <dgm:cxn modelId="{C133F162-5C59-4671-BD88-59F7E95E52C8}" type="presParOf" srcId="{2A35D830-E943-4EE3-ACF2-161DF3A50956}" destId="{F5979A90-0C7A-452A-B80D-CB3E70967898}" srcOrd="2" destOrd="0" presId="urn:microsoft.com/office/officeart/2005/8/layout/process4"/>
    <dgm:cxn modelId="{8BDBCD57-4A63-4EA3-8C8C-B26C5E0B184A}" type="presParOf" srcId="{F5979A90-0C7A-452A-B80D-CB3E70967898}" destId="{02CCD35A-873A-48E3-91E0-AA849FA56E51}" srcOrd="0" destOrd="0" presId="urn:microsoft.com/office/officeart/2005/8/layout/process4"/>
    <dgm:cxn modelId="{58BD9482-4D57-4B15-BEAA-A42CB1A5B57F}" type="presParOf" srcId="{F5979A90-0C7A-452A-B80D-CB3E70967898}" destId="{80D049CD-4809-45ED-BD93-0CFB328A031E}" srcOrd="1" destOrd="0" presId="urn:microsoft.com/office/officeart/2005/8/layout/process4"/>
    <dgm:cxn modelId="{AD51CC9A-1FCA-4B9C-80EF-AD86367BE593}" type="presParOf" srcId="{F488812B-3BAD-4302-8775-1BDC6F6213FD}" destId="{E4E0F39D-2894-4448-AB73-6FFA7B35C9C6}" srcOrd="3" destOrd="0" presId="urn:microsoft.com/office/officeart/2005/8/layout/process4"/>
    <dgm:cxn modelId="{58B6D0B5-C83A-4AF3-8DDC-9951573AD9FF}" type="presParOf" srcId="{F488812B-3BAD-4302-8775-1BDC6F6213FD}" destId="{5D8E2D53-736C-4EB3-826B-57AF0D3F04C9}" srcOrd="4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5" destOrd="0" presId="urn:microsoft.com/office/officeart/2005/8/layout/process4"/>
    <dgm:cxn modelId="{BD38D889-691A-48C8-A8F7-1A439DC37324}" type="presParOf" srcId="{F488812B-3BAD-4302-8775-1BDC6F6213FD}" destId="{EB77B148-40F5-496C-9942-48C138A22A34}" srcOrd="6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75EF6-7606-4567-8A3C-B5C323C33ED2}">
      <dsp:nvSpPr>
        <dsp:cNvPr id="0" name=""/>
        <dsp:cNvSpPr/>
      </dsp:nvSpPr>
      <dsp:spPr>
        <a:xfrm>
          <a:off x="0" y="3951523"/>
          <a:ext cx="8915400" cy="8644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3951523"/>
        <a:ext cx="8915400" cy="466828"/>
      </dsp:txXfrm>
    </dsp:sp>
    <dsp:sp modelId="{976658F2-9BF1-4D5F-8723-E4422EFAFB0A}">
      <dsp:nvSpPr>
        <dsp:cNvPr id="0" name=""/>
        <dsp:cNvSpPr/>
      </dsp:nvSpPr>
      <dsp:spPr>
        <a:xfrm>
          <a:off x="0" y="4401061"/>
          <a:ext cx="4457699" cy="39766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401061"/>
        <a:ext cx="4457699" cy="397668"/>
      </dsp:txXfrm>
    </dsp:sp>
    <dsp:sp modelId="{7F07F365-DF44-416A-BA0A-2208F7FABA65}">
      <dsp:nvSpPr>
        <dsp:cNvPr id="0" name=""/>
        <dsp:cNvSpPr/>
      </dsp:nvSpPr>
      <dsp:spPr>
        <a:xfrm>
          <a:off x="4457700" y="4401061"/>
          <a:ext cx="4457699" cy="39766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401061"/>
        <a:ext cx="4457699" cy="397668"/>
      </dsp:txXfrm>
    </dsp:sp>
    <dsp:sp modelId="{BFAC2A93-4690-40C7-8056-99C2594ABC88}">
      <dsp:nvSpPr>
        <dsp:cNvPr id="0" name=""/>
        <dsp:cNvSpPr/>
      </dsp:nvSpPr>
      <dsp:spPr>
        <a:xfrm rot="10800000">
          <a:off x="0" y="2634894"/>
          <a:ext cx="8915400" cy="132959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634894"/>
        <a:ext cx="8915400" cy="466688"/>
      </dsp:txXfrm>
    </dsp:sp>
    <dsp:sp modelId="{02CCD35A-873A-48E3-91E0-AA849FA56E51}">
      <dsp:nvSpPr>
        <dsp:cNvPr id="0" name=""/>
        <dsp:cNvSpPr/>
      </dsp:nvSpPr>
      <dsp:spPr>
        <a:xfrm>
          <a:off x="0" y="3101583"/>
          <a:ext cx="4457699" cy="39754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01583"/>
        <a:ext cx="4457699" cy="397549"/>
      </dsp:txXfrm>
    </dsp:sp>
    <dsp:sp modelId="{80D049CD-4809-45ED-BD93-0CFB328A031E}">
      <dsp:nvSpPr>
        <dsp:cNvPr id="0" name=""/>
        <dsp:cNvSpPr/>
      </dsp:nvSpPr>
      <dsp:spPr>
        <a:xfrm>
          <a:off x="4457700" y="3101583"/>
          <a:ext cx="4457699" cy="39754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3101583"/>
        <a:ext cx="4457699" cy="397549"/>
      </dsp:txXfrm>
    </dsp:sp>
    <dsp:sp modelId="{EEE5EC61-2DBE-4BA9-BE50-59B44319BBF1}">
      <dsp:nvSpPr>
        <dsp:cNvPr id="0" name=""/>
        <dsp:cNvSpPr/>
      </dsp:nvSpPr>
      <dsp:spPr>
        <a:xfrm rot="10800000">
          <a:off x="0" y="1318266"/>
          <a:ext cx="8915400" cy="1329595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18266"/>
        <a:ext cx="8915400" cy="466688"/>
      </dsp:txXfrm>
    </dsp:sp>
    <dsp:sp modelId="{935CCC58-346E-4C89-88F2-3EB7AA2FBC23}">
      <dsp:nvSpPr>
        <dsp:cNvPr id="0" name=""/>
        <dsp:cNvSpPr/>
      </dsp:nvSpPr>
      <dsp:spPr>
        <a:xfrm>
          <a:off x="0" y="1784954"/>
          <a:ext cx="4457699" cy="397549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784954"/>
        <a:ext cx="4457699" cy="397549"/>
      </dsp:txXfrm>
    </dsp:sp>
    <dsp:sp modelId="{85F3296E-712D-42D2-89B5-1D2EB8A2923D}">
      <dsp:nvSpPr>
        <dsp:cNvPr id="0" name=""/>
        <dsp:cNvSpPr/>
      </dsp:nvSpPr>
      <dsp:spPr>
        <a:xfrm>
          <a:off x="4457700" y="1784954"/>
          <a:ext cx="4457699" cy="39754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1784954"/>
        <a:ext cx="4457699" cy="397549"/>
      </dsp:txXfrm>
    </dsp:sp>
    <dsp:sp modelId="{9855C972-BD59-4543-B1E7-84B269719271}">
      <dsp:nvSpPr>
        <dsp:cNvPr id="0" name=""/>
        <dsp:cNvSpPr/>
      </dsp:nvSpPr>
      <dsp:spPr>
        <a:xfrm rot="10800000">
          <a:off x="0" y="1637"/>
          <a:ext cx="8915400" cy="1329595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37"/>
        <a:ext cx="8915400" cy="466688"/>
      </dsp:txXfrm>
    </dsp:sp>
    <dsp:sp modelId="{4AB8A16B-7CCF-4660-96FA-6F2B5A7AB3F8}">
      <dsp:nvSpPr>
        <dsp:cNvPr id="0" name=""/>
        <dsp:cNvSpPr/>
      </dsp:nvSpPr>
      <dsp:spPr>
        <a:xfrm>
          <a:off x="0" y="468326"/>
          <a:ext cx="8915400" cy="39754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68326"/>
        <a:ext cx="8915400" cy="39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328890"/>
          </a:xfrm>
        </p:spPr>
        <p:txBody>
          <a:bodyPr>
            <a:normAutofit/>
          </a:bodyPr>
          <a:lstStyle/>
          <a:p>
            <a:r>
              <a:rPr kumimoji="1" lang="ja-JP" altLang="en-US" sz="2400" b="1" dirty="0">
                <a:latin typeface="+mn-ea"/>
              </a:rPr>
              <a:t>出店候補地</a:t>
            </a:r>
            <a:endParaRPr kumimoji="1" lang="en-US" altLang="ja-JP" sz="2400" b="1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b="1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  <a:endParaRPr kumimoji="1" lang="en-US" altLang="ja-JP" sz="2000" dirty="0">
              <a:latin typeface="+mn-ea"/>
            </a:endParaRPr>
          </a:p>
          <a:p>
            <a:endParaRPr kumimoji="1" lang="ja-JP" altLang="en-US" sz="2400" dirty="0">
              <a:latin typeface="+mn-ea"/>
            </a:endParaRPr>
          </a:p>
          <a:p>
            <a:r>
              <a:rPr kumimoji="1" lang="ja-JP" altLang="en-US" sz="2400" b="1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2023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725670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11D98E-B218-44B1-F21E-7EB3840D1E02}"/>
              </a:ext>
            </a:extLst>
          </p:cNvPr>
          <p:cNvSpPr txBox="1"/>
          <p:nvPr/>
        </p:nvSpPr>
        <p:spPr>
          <a:xfrm>
            <a:off x="5609229" y="1209963"/>
            <a:ext cx="5895383" cy="338554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95</TotalTime>
  <Words>231</Words>
  <Application>Microsoft Office PowerPoint</Application>
  <PresentationFormat>ワイド画面</PresentationFormat>
  <Paragraphs>63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68</cp:revision>
  <dcterms:created xsi:type="dcterms:W3CDTF">2022-12-26T16:01:16Z</dcterms:created>
  <dcterms:modified xsi:type="dcterms:W3CDTF">2023-01-24T18:56:43Z</dcterms:modified>
</cp:coreProperties>
</file>