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7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5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AF606853-7671-496A-8E4F-DF71F8EC918B}" styleName="濃色スタイル 1 - アクセント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FD4443E-F989-4FC4-A0C8-D5A2AF1F390B}" styleName="濃色スタイル 1 - アクセント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4" autoAdjust="0"/>
    <p:restoredTop sz="94660"/>
  </p:normalViewPr>
  <p:slideViewPr>
    <p:cSldViewPr snapToGrid="0">
      <p:cViewPr varScale="1">
        <p:scale>
          <a:sx n="70" d="100"/>
          <a:sy n="70" d="100"/>
        </p:scale>
        <p:origin x="6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30" d="100"/>
          <a:sy n="130" d="100"/>
        </p:scale>
        <p:origin x="540" y="-272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会費</c:v>
                </c:pt>
              </c:strCache>
            </c:strRef>
          </c:tx>
          <c:spPr>
            <a:gradFill rotWithShape="1">
              <a:gsLst>
                <a:gs pos="0">
                  <a:schemeClr val="accent6">
                    <a:tint val="96000"/>
                    <a:lumMod val="104000"/>
                  </a:schemeClr>
                </a:gs>
                <a:gs pos="100000">
                  <a:schemeClr val="accent6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Sheet1!$B$2:$B$7</c:f>
              <c:numCache>
                <c:formatCode>#,##0</c:formatCode>
                <c:ptCount val="6"/>
                <c:pt idx="0">
                  <c:v>2150000</c:v>
                </c:pt>
                <c:pt idx="1">
                  <c:v>3800000</c:v>
                </c:pt>
                <c:pt idx="2">
                  <c:v>4850000</c:v>
                </c:pt>
                <c:pt idx="3">
                  <c:v>4800000</c:v>
                </c:pt>
                <c:pt idx="4">
                  <c:v>4800000</c:v>
                </c:pt>
                <c:pt idx="5">
                  <c:v>4800000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6F5-4F8D-A670-419A5C3F01D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物販</c:v>
                </c:pt>
              </c:strCache>
            </c:strRef>
          </c:tx>
          <c:spPr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0800" dist="38100" dir="5400000" rotWithShape="0">
                <a:srgbClr val="000000">
                  <a:alpha val="60000"/>
                </a:srgbClr>
              </a:outerShdw>
            </a:effectLst>
            <a:sp3d/>
          </c:spPr>
          <c:invertIfNegative val="0"/>
          <c:cat>
            <c:strRef>
              <c:f>Sheet1!$A$2:$A$7</c:f>
              <c:strCache>
                <c:ptCount val="6"/>
                <c:pt idx="0">
                  <c:v>10月</c:v>
                </c:pt>
                <c:pt idx="1">
                  <c:v>11月</c:v>
                </c:pt>
                <c:pt idx="2">
                  <c:v>12月</c:v>
                </c:pt>
                <c:pt idx="3">
                  <c:v>1月</c:v>
                </c:pt>
                <c:pt idx="4">
                  <c:v>2月</c:v>
                </c:pt>
                <c:pt idx="5">
                  <c:v>3月</c:v>
                </c:pt>
              </c:strCache>
            </c:strRef>
          </c:cat>
          <c:val>
            <c:numRef>
              <c:f>Sheet1!$C$2:$C$7</c:f>
              <c:numCache>
                <c:formatCode>#,##0</c:formatCode>
                <c:ptCount val="6"/>
                <c:pt idx="0">
                  <c:v>240000</c:v>
                </c:pt>
                <c:pt idx="1">
                  <c:v>440000</c:v>
                </c:pt>
                <c:pt idx="2">
                  <c:v>560000</c:v>
                </c:pt>
                <c:pt idx="3">
                  <c:v>1200000</c:v>
                </c:pt>
                <c:pt idx="4">
                  <c:v>450000</c:v>
                </c:pt>
                <c:pt idx="5">
                  <c:v>560000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6F5-4F8D-A670-419A5C3F01D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380309728"/>
        <c:axId val="1380309312"/>
        <c:axId val="0"/>
      </c:bar3DChart>
      <c:catAx>
        <c:axId val="13803097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380309312"/>
        <c:crosses val="autoZero"/>
        <c:auto val="1"/>
        <c:lblAlgn val="ctr"/>
        <c:lblOffset val="100"/>
        <c:noMultiLvlLbl val="0"/>
      </c:catAx>
      <c:valAx>
        <c:axId val="13803093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50000"/>
                  <a:lumOff val="50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197" b="1" i="0" u="none" strike="noStrike" kern="1200" cap="all" baseline="0">
                    <a:solidFill>
                      <a:schemeClr val="lt1">
                        <a:lumMod val="8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sz="1400" dirty="0"/>
                  <a:t>売上（</a:t>
                </a:r>
                <a:r>
                  <a:rPr lang="ja-JP" altLang="en-US" sz="1400" dirty="0"/>
                  <a:t>万円</a:t>
                </a:r>
                <a:r>
                  <a:rPr lang="ja-JP" sz="1400" dirty="0"/>
                  <a:t>）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1" i="0" u="none" strike="noStrike" kern="1200" cap="all" baseline="0">
                  <a:solidFill>
                    <a:schemeClr val="lt1">
                      <a:lumMod val="8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lt1">
                    <a:lumMod val="8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380309728"/>
        <c:crosses val="autoZero"/>
        <c:crossBetween val="between"/>
        <c:dispUnits>
          <c:builtInUnit val="tenThousands"/>
        </c:dispUnits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lt1">
                  <a:lumMod val="8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dk1">
            <a:lumMod val="65000"/>
            <a:lumOff val="35000"/>
          </a:schemeClr>
        </a:gs>
        <a:gs pos="100000">
          <a:schemeClr val="dk1">
            <a:lumMod val="85000"/>
            <a:lumOff val="15000"/>
          </a:schemeClr>
        </a:gs>
      </a:gsLst>
      <a:path path="circle">
        <a:fillToRect l="50000" t="50000" r="50000" b="50000"/>
      </a:path>
      <a:tileRect/>
    </a:gradFill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3">
  <a:schemeClr val="accent6"/>
  <a:schemeClr val="accent5"/>
  <a:schemeClr val="accent4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4">
  <cs:axisTitle>
    <cs:lnRef idx="0"/>
    <cs:fillRef idx="0"/>
    <cs:effectRef idx="0"/>
    <cs:fontRef idx="minor">
      <a:schemeClr val="lt1">
        <a:lumMod val="85000"/>
      </a:schemeClr>
    </cs:fontRef>
    <cs:defRPr sz="1197" b="1" kern="1200" cap="all"/>
  </cs:axisTitle>
  <cs:categoryAxis>
    <cs:lnRef idx="0"/>
    <cs:fillRef idx="0"/>
    <cs:effectRef idx="0"/>
    <cs:fontRef idx="minor">
      <a:schemeClr val="lt1">
        <a:lumMod val="85000"/>
      </a:schemeClr>
    </cs:fontRef>
    <cs:spPr/>
    <cs:defRPr sz="1197" kern="120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dk1">
              <a:lumMod val="65000"/>
              <a:lumOff val="35000"/>
            </a:schemeClr>
          </a:gs>
          <a:gs pos="100000">
            <a:schemeClr val="dk1">
              <a:lumMod val="85000"/>
              <a:lumOff val="15000"/>
            </a:schemeClr>
          </a:gs>
        </a:gsLst>
        <a:path path="circle">
          <a:fillToRect l="50000" t="50000" r="50000" b="50000"/>
        </a:path>
        <a:tileRect/>
      </a:gradFill>
    </cs:spPr>
    <cs:defRPr sz="1330" kern="1200"/>
  </cs:chartArea>
  <cs:dataLabel>
    <cs:lnRef idx="0"/>
    <cs:fillRef idx="0"/>
    <cs:effectRef idx="0"/>
    <cs:fontRef idx="minor">
      <a:schemeClr val="lt1">
        <a:lumMod val="8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lt1">
        <a:lumMod val="85000"/>
      </a:schemeClr>
    </cs:fontRef>
    <cs:spPr>
      <a:ln w="9525">
        <a:solidFill>
          <a:schemeClr val="lt1">
            <a:lumMod val="95000"/>
            <a:alpha val="54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>
        <a:solidFill>
          <a:schemeClr val="lt1">
            <a:lumMod val="95000"/>
            <a:alpha val="54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lt1">
            <a:lumMod val="9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>
        <a:solidFill>
          <a:schemeClr val="dk1">
            <a:lumMod val="60000"/>
            <a:lumOff val="40000"/>
          </a:schemeClr>
        </a:solidFill>
      </a:ln>
    </cs:spPr>
  </cs:gridlineMinor>
  <cs:hiLo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1"/>
    </cs:fontRef>
    <cs:spPr>
      <a:ln w="9525">
        <a:solidFill>
          <a:schemeClr val="lt1">
            <a:lumMod val="95000"/>
            <a:alpha val="54000"/>
          </a:schemeClr>
        </a:solidFill>
      </a:ln>
    </cs:spPr>
  </cs:leaderLine>
  <cs:legend>
    <cs:lnRef idx="0"/>
    <cs:fillRef idx="0"/>
    <cs:effectRef idx="0"/>
    <cs:fontRef idx="minor">
      <a:schemeClr val="lt1">
        <a:lumMod val="85000"/>
      </a:schemeClr>
    </cs:fontRef>
    <cs:defRPr sz="1197" kern="1200"/>
  </cs:legend>
  <cs:plotArea>
    <cs:lnRef idx="0"/>
    <cs:fillRef idx="0"/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lt1">
        <a:lumMod val="85000"/>
      </a:schemeClr>
    </cs:fontRef>
    <cs:spPr/>
    <cs:defRPr sz="1197" kern="1200"/>
  </cs:seriesAxis>
  <cs:seriesLine>
    <cs:lnRef idx="0"/>
    <cs:fillRef idx="0"/>
    <cs:effectRef idx="0"/>
    <cs:fontRef idx="minor">
      <a:schemeClr val="lt1"/>
    </cs:fontRef>
    <cs:spPr>
      <a:ln w="9525" cap="flat" cmpd="sng" algn="ctr">
        <a:solidFill>
          <a:schemeClr val="lt1">
            <a:lumMod val="95000"/>
            <a:alpha val="54000"/>
          </a:schemeClr>
        </a:solidFill>
        <a:round/>
      </a:ln>
    </cs:spPr>
  </cs:seriesLine>
  <cs:title>
    <cs:lnRef idx="0"/>
    <cs:fillRef idx="0"/>
    <cs:effectRef idx="0"/>
    <cs:fontRef idx="minor">
      <a:schemeClr val="lt1">
        <a:lumMod val="95000"/>
      </a:schemeClr>
    </cs:fontRef>
    <cs:defRPr sz="2128" b="1" kern="1200" spc="100" baseline="0">
      <a:effectLst>
        <a:outerShdw blurRad="50800" dist="38100" dir="5400000" algn="t" rotWithShape="0">
          <a:prstClr val="black">
            <a:alpha val="40000"/>
          </a:prstClr>
        </a:outerShdw>
      </a:effectLst>
    </cs:defRPr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lt1">
        <a:lumMod val="8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>
        <a:solidFill>
          <a:schemeClr val="lt1">
            <a:lumMod val="95000"/>
            <a:alpha val="54000"/>
          </a:schemeClr>
        </a:solidFill>
      </a:ln>
    </cs:spPr>
  </cs:upBar>
  <cs:valueAxis>
    <cs:lnRef idx="0"/>
    <cs:fillRef idx="0"/>
    <cs:effectRef idx="0"/>
    <cs:fontRef idx="minor">
      <a:schemeClr val="lt1">
        <a:lumMod val="85000"/>
      </a:schemeClr>
    </cs:fontRef>
    <cs:defRPr sz="1197" kern="1200"/>
  </cs:valueAxis>
  <cs:wall>
    <cs:lnRef idx="0"/>
    <cs:fillRef idx="0"/>
    <cs:effectRef idx="0"/>
    <cs:fontRef idx="minor">
      <a:schemeClr val="tx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CC19208-918A-404C-B413-DFCB682FF62A}" type="doc">
      <dgm:prSet loTypeId="urn:microsoft.com/office/officeart/2005/8/layout/process4" loCatId="list" qsTypeId="urn:microsoft.com/office/officeart/2005/8/quickstyle/3d3" qsCatId="3D" csTypeId="urn:microsoft.com/office/officeart/2005/8/colors/colorful4" csCatId="colorful" phldr="1"/>
      <dgm:spPr/>
      <dgm:t>
        <a:bodyPr/>
        <a:lstStyle/>
        <a:p>
          <a:endParaRPr kumimoji="1" lang="ja-JP" altLang="en-US"/>
        </a:p>
      </dgm:t>
    </dgm:pt>
    <dgm:pt modelId="{D873F1DF-D174-41C5-A891-08BD332607F7}">
      <dgm:prSet phldrT="[テキスト]" custT="1"/>
      <dgm:spPr/>
      <dgm:t>
        <a:bodyPr/>
        <a:lstStyle/>
        <a:p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0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～</a:t>
          </a:r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999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ポイント</a:t>
          </a:r>
        </a:p>
      </dgm:t>
    </dgm:pt>
    <dgm:pt modelId="{F2BBB6A6-AFA8-483B-91C8-CB5DF536A274}" type="parTrans" cxnId="{0C91656B-592A-47A8-A2D5-45B1B39C70F1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50CEAEF3-20F1-4374-8B33-7B8098B23770}" type="sibTrans" cxnId="{0C91656B-592A-47A8-A2D5-45B1B39C70F1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0A2B6CEF-371C-4E5B-B627-C210F2C8C9B5}">
      <dgm:prSet phldrT="[テキスト]" custT="1"/>
      <dgm:spPr/>
      <dgm:t>
        <a:bodyPr/>
        <a:lstStyle/>
        <a:p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割引なし</a:t>
          </a:r>
        </a:p>
      </dgm:t>
    </dgm:pt>
    <dgm:pt modelId="{A68E6D4B-50C2-479B-9599-64C5FB9D5C46}" type="parTrans" cxnId="{FB0E4D23-80D1-4D7B-9993-70AC337C59AC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59E070A1-E5E4-411C-B203-C8586A3BBEC2}" type="sibTrans" cxnId="{FB0E4D23-80D1-4D7B-9993-70AC337C59AC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7A3DEDE1-5D9B-4888-9B93-12E9C3E84F54}">
      <dgm:prSet phldrT="[テキスト]" custT="1"/>
      <dgm:spPr/>
      <dgm:t>
        <a:bodyPr/>
        <a:lstStyle/>
        <a:p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1,000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～</a:t>
          </a:r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1,999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ポイント</a:t>
          </a:r>
        </a:p>
      </dgm:t>
    </dgm:pt>
    <dgm:pt modelId="{93A64250-6F4C-420B-971A-BA84721B224C}" type="parTrans" cxnId="{F32C1F29-8F22-4340-8D9E-2B138F80AB69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BA3A4CDD-B9EB-48F1-B8E2-7D03284E9BAC}" type="sibTrans" cxnId="{F32C1F29-8F22-4340-8D9E-2B138F80AB69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D7C3909F-C023-478A-801B-40295C5F7F23}">
      <dgm:prSet phldrT="[テキスト]" custT="1"/>
      <dgm:spPr/>
      <dgm:t>
        <a:bodyPr/>
        <a:lstStyle/>
        <a:p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会員料金 </a:t>
          </a:r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5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4A5C3C39-D3B6-459C-8820-6C32044F64F0}" type="parTrans" cxnId="{E1CD9E10-F731-4849-B260-6D96CCC04FE9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B8605332-371F-40C2-B566-0880BF1F53A1}" type="sibTrans" cxnId="{E1CD9E10-F731-4849-B260-6D96CCC04FE9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57C28E6B-9CB6-4878-9D90-B7257868BBF6}">
      <dgm:prSet phldrT="[テキスト]" custT="1"/>
      <dgm:spPr/>
      <dgm:t>
        <a:bodyPr/>
        <a:lstStyle/>
        <a:p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物販割引 なし</a:t>
          </a:r>
        </a:p>
      </dgm:t>
    </dgm:pt>
    <dgm:pt modelId="{2B5730E9-47F2-418B-991A-E450B7090271}" type="parTrans" cxnId="{DCA60F13-79B4-409F-9C5C-D49A3B1B4658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689D2053-A624-473C-A091-EB8F6D3F9B21}" type="sibTrans" cxnId="{DCA60F13-79B4-409F-9C5C-D49A3B1B4658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88EDBB35-1539-4E81-8F4C-AE1BF2CC3B7F}">
      <dgm:prSet phldrT="[テキスト]" custT="1"/>
      <dgm:spPr/>
      <dgm:t>
        <a:bodyPr/>
        <a:lstStyle/>
        <a:p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2,000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～</a:t>
          </a:r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2,999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ポイント</a:t>
          </a:r>
        </a:p>
      </dgm:t>
    </dgm:pt>
    <dgm:pt modelId="{AB83C1CD-62CF-4BE7-94A5-D06360A5D9A4}" type="parTrans" cxnId="{2778D014-886A-4C28-80F8-03498E60084D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ADAFB813-8840-442F-8CAF-F0EC9AA86DAF}" type="sibTrans" cxnId="{2778D014-886A-4C28-80F8-03498E60084D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F56836F2-8FB6-4CDF-BA37-5B993FB01345}">
      <dgm:prSet phldrT="[テキスト]" custT="1"/>
      <dgm:spPr/>
      <dgm:t>
        <a:bodyPr/>
        <a:lstStyle/>
        <a:p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会員料金 </a:t>
          </a:r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10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EB7E7ED7-B440-43E8-8C3A-F909DCB473CA}" type="parTrans" cxnId="{0A31A1AE-2E0D-420E-AB47-5123D8887A30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5265F363-CEE7-4C72-B923-E1F6013142B2}" type="sibTrans" cxnId="{0A31A1AE-2E0D-420E-AB47-5123D8887A30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9C20C62F-B55A-46FB-A4B5-61B29A64397E}">
      <dgm:prSet phldrT="[テキスト]" custT="1"/>
      <dgm:spPr/>
      <dgm:t>
        <a:bodyPr/>
        <a:lstStyle/>
        <a:p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物販割引 </a:t>
          </a:r>
          <a:r>
            <a:rPr kumimoji="1" lang="en-US" altLang="ja-JP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5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69BF3322-EC41-4042-B4DF-573663B3C5E1}" type="parTrans" cxnId="{54D50348-3043-4E7E-B695-5A089816C975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6D0E1D32-80F9-4369-BEA4-004F8D1E145A}" type="sibTrans" cxnId="{54D50348-3043-4E7E-B695-5A089816C975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CCFDF103-2570-47AB-BFF5-AB81A44EC2D7}">
      <dgm:prSet custT="1"/>
      <dgm:spPr/>
      <dgm:t>
        <a:bodyPr/>
        <a:lstStyle/>
        <a:p>
          <a:r>
            <a:rPr kumimoji="1" lang="en-US" altLang="ja-JP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3,000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ポイント以上</a:t>
          </a:r>
        </a:p>
      </dgm:t>
    </dgm:pt>
    <dgm:pt modelId="{06D1D1BA-ED5C-47CE-8D68-21A3DB86AE85}" type="parTrans" cxnId="{1B31C4FC-605E-4D52-80E3-FFEBF59BA131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FAF643D8-A129-4B33-BC82-377F6ED374F7}" type="sibTrans" cxnId="{1B31C4FC-605E-4D52-80E3-FFEBF59BA131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534E2CE0-507C-4CBC-9C5B-E1273F2BBE93}">
      <dgm:prSet custT="1"/>
      <dgm:spPr/>
      <dgm:t>
        <a:bodyPr/>
        <a:lstStyle/>
        <a:p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会員料金 </a:t>
          </a:r>
          <a:r>
            <a:rPr kumimoji="1" lang="en-US" altLang="ja-JP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15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ja-JP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81D43C7A-4624-41C8-BFFD-6EA63947A480}" type="parTrans" cxnId="{BA35A1B1-3300-45B3-9291-C55E4A94DCC2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2368C49F-E381-4018-B713-BA0E162AB9CE}" type="sibTrans" cxnId="{BA35A1B1-3300-45B3-9291-C55E4A94DCC2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981BC2DA-AFE4-498C-AC21-CEBCC94EE791}">
      <dgm:prSet custT="1"/>
      <dgm:spPr/>
      <dgm:t>
        <a:bodyPr/>
        <a:lstStyle/>
        <a:p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物販割引 </a:t>
          </a:r>
          <a:r>
            <a:rPr kumimoji="1" lang="en-US" altLang="ja-JP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10</a:t>
          </a:r>
          <a:r>
            <a:rPr kumimoji="1" lang="ja-JP" altLang="en-US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ja-JP" sz="2400" b="1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1D50F391-6242-40AE-8B34-2B67AA690AD2}" type="parTrans" cxnId="{530EA085-116F-44D5-8D95-CF43A38F20BB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F6D036D8-DA5A-466C-A916-4EDE6EA74D0D}" type="sibTrans" cxnId="{530EA085-116F-44D5-8D95-CF43A38F20BB}">
      <dgm:prSet/>
      <dgm:spPr/>
      <dgm:t>
        <a:bodyPr/>
        <a:lstStyle/>
        <a:p>
          <a:endParaRPr kumimoji="1" lang="ja-JP" altLang="en-US" sz="2400" b="1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gm:t>
    </dgm:pt>
    <dgm:pt modelId="{B45EF8AA-B3C2-49F8-86B0-6AE9747DC76E}" type="pres">
      <dgm:prSet presAssocID="{7CC19208-918A-404C-B413-DFCB682FF62A}" presName="Name0" presStyleCnt="0">
        <dgm:presLayoutVars>
          <dgm:dir/>
          <dgm:animLvl val="lvl"/>
          <dgm:resizeHandles val="exact"/>
        </dgm:presLayoutVars>
      </dgm:prSet>
      <dgm:spPr/>
    </dgm:pt>
    <dgm:pt modelId="{E312D1A3-D12F-497B-A925-20A839C8FE16}" type="pres">
      <dgm:prSet presAssocID="{CCFDF103-2570-47AB-BFF5-AB81A44EC2D7}" presName="boxAndChildren" presStyleCnt="0"/>
      <dgm:spPr/>
    </dgm:pt>
    <dgm:pt modelId="{8E7E5528-D891-4A6F-B292-0743F7DAB959}" type="pres">
      <dgm:prSet presAssocID="{CCFDF103-2570-47AB-BFF5-AB81A44EC2D7}" presName="parentTextBox" presStyleLbl="node1" presStyleIdx="0" presStyleCnt="4"/>
      <dgm:spPr/>
    </dgm:pt>
    <dgm:pt modelId="{B1BE39B2-F144-412B-88CF-9D69E56456D7}" type="pres">
      <dgm:prSet presAssocID="{CCFDF103-2570-47AB-BFF5-AB81A44EC2D7}" presName="entireBox" presStyleLbl="node1" presStyleIdx="0" presStyleCnt="4" custLinFactNeighborX="42" custLinFactNeighborY="1795"/>
      <dgm:spPr/>
    </dgm:pt>
    <dgm:pt modelId="{D8D199EF-30E8-4A2D-82D9-DA34892F8927}" type="pres">
      <dgm:prSet presAssocID="{CCFDF103-2570-47AB-BFF5-AB81A44EC2D7}" presName="descendantBox" presStyleCnt="0"/>
      <dgm:spPr/>
    </dgm:pt>
    <dgm:pt modelId="{B4B0D083-7FE9-4FB9-8FD5-F46CE8F0E1C0}" type="pres">
      <dgm:prSet presAssocID="{534E2CE0-507C-4CBC-9C5B-E1273F2BBE93}" presName="childTextBox" presStyleLbl="fgAccFollowNode1" presStyleIdx="0" presStyleCnt="7">
        <dgm:presLayoutVars>
          <dgm:bulletEnabled val="1"/>
        </dgm:presLayoutVars>
      </dgm:prSet>
      <dgm:spPr/>
    </dgm:pt>
    <dgm:pt modelId="{F5D53388-08CF-480B-9E37-3B4EB0660AE8}" type="pres">
      <dgm:prSet presAssocID="{981BC2DA-AFE4-498C-AC21-CEBCC94EE791}" presName="childTextBox" presStyleLbl="fgAccFollowNode1" presStyleIdx="1" presStyleCnt="7">
        <dgm:presLayoutVars>
          <dgm:bulletEnabled val="1"/>
        </dgm:presLayoutVars>
      </dgm:prSet>
      <dgm:spPr/>
    </dgm:pt>
    <dgm:pt modelId="{AC803AEE-37E3-487A-9DD3-A0407F9D69A1}" type="pres">
      <dgm:prSet presAssocID="{ADAFB813-8840-442F-8CAF-F0EC9AA86DAF}" presName="sp" presStyleCnt="0"/>
      <dgm:spPr/>
    </dgm:pt>
    <dgm:pt modelId="{13F1D69A-C96D-43BA-9F22-9549EFD30364}" type="pres">
      <dgm:prSet presAssocID="{88EDBB35-1539-4E81-8F4C-AE1BF2CC3B7F}" presName="arrowAndChildren" presStyleCnt="0"/>
      <dgm:spPr/>
    </dgm:pt>
    <dgm:pt modelId="{2E978436-5A98-4676-BE8B-602B1CF73B96}" type="pres">
      <dgm:prSet presAssocID="{88EDBB35-1539-4E81-8F4C-AE1BF2CC3B7F}" presName="parentTextArrow" presStyleLbl="node1" presStyleIdx="0" presStyleCnt="4"/>
      <dgm:spPr/>
    </dgm:pt>
    <dgm:pt modelId="{5EF1E227-3F3B-4EBE-AF51-3622C75510CE}" type="pres">
      <dgm:prSet presAssocID="{88EDBB35-1539-4E81-8F4C-AE1BF2CC3B7F}" presName="arrow" presStyleLbl="node1" presStyleIdx="1" presStyleCnt="4"/>
      <dgm:spPr/>
    </dgm:pt>
    <dgm:pt modelId="{F674F761-7FCF-460B-9B21-1A2155CC69B3}" type="pres">
      <dgm:prSet presAssocID="{88EDBB35-1539-4E81-8F4C-AE1BF2CC3B7F}" presName="descendantArrow" presStyleCnt="0"/>
      <dgm:spPr/>
    </dgm:pt>
    <dgm:pt modelId="{518CB664-C836-4FED-A122-6BDE8A48F383}" type="pres">
      <dgm:prSet presAssocID="{F56836F2-8FB6-4CDF-BA37-5B993FB01345}" presName="childTextArrow" presStyleLbl="fgAccFollowNode1" presStyleIdx="2" presStyleCnt="7">
        <dgm:presLayoutVars>
          <dgm:bulletEnabled val="1"/>
        </dgm:presLayoutVars>
      </dgm:prSet>
      <dgm:spPr/>
    </dgm:pt>
    <dgm:pt modelId="{0BCDF26B-0227-4704-AF5E-464F05CEB7BA}" type="pres">
      <dgm:prSet presAssocID="{9C20C62F-B55A-46FB-A4B5-61B29A64397E}" presName="childTextArrow" presStyleLbl="fgAccFollowNode1" presStyleIdx="3" presStyleCnt="7">
        <dgm:presLayoutVars>
          <dgm:bulletEnabled val="1"/>
        </dgm:presLayoutVars>
      </dgm:prSet>
      <dgm:spPr/>
    </dgm:pt>
    <dgm:pt modelId="{24E018CA-5F26-4EC1-8349-EEAC4C8D626E}" type="pres">
      <dgm:prSet presAssocID="{BA3A4CDD-B9EB-48F1-B8E2-7D03284E9BAC}" presName="sp" presStyleCnt="0"/>
      <dgm:spPr/>
    </dgm:pt>
    <dgm:pt modelId="{A74DB047-D989-417B-812F-EA3DCD57BA91}" type="pres">
      <dgm:prSet presAssocID="{7A3DEDE1-5D9B-4888-9B93-12E9C3E84F54}" presName="arrowAndChildren" presStyleCnt="0"/>
      <dgm:spPr/>
    </dgm:pt>
    <dgm:pt modelId="{5B3F5A9B-0185-4DDB-8F15-A8EA27059C5E}" type="pres">
      <dgm:prSet presAssocID="{7A3DEDE1-5D9B-4888-9B93-12E9C3E84F54}" presName="parentTextArrow" presStyleLbl="node1" presStyleIdx="1" presStyleCnt="4"/>
      <dgm:spPr/>
    </dgm:pt>
    <dgm:pt modelId="{2653ADC3-2A9B-4E5B-9F69-8B248E69F4E5}" type="pres">
      <dgm:prSet presAssocID="{7A3DEDE1-5D9B-4888-9B93-12E9C3E84F54}" presName="arrow" presStyleLbl="node1" presStyleIdx="2" presStyleCnt="4"/>
      <dgm:spPr/>
    </dgm:pt>
    <dgm:pt modelId="{FC42AC09-888A-413C-8A05-BD11835079D2}" type="pres">
      <dgm:prSet presAssocID="{7A3DEDE1-5D9B-4888-9B93-12E9C3E84F54}" presName="descendantArrow" presStyleCnt="0"/>
      <dgm:spPr/>
    </dgm:pt>
    <dgm:pt modelId="{57790CC0-0CFB-4784-B3F0-B54A8E0B25BC}" type="pres">
      <dgm:prSet presAssocID="{D7C3909F-C023-478A-801B-40295C5F7F23}" presName="childTextArrow" presStyleLbl="fgAccFollowNode1" presStyleIdx="4" presStyleCnt="7">
        <dgm:presLayoutVars>
          <dgm:bulletEnabled val="1"/>
        </dgm:presLayoutVars>
      </dgm:prSet>
      <dgm:spPr/>
    </dgm:pt>
    <dgm:pt modelId="{661747AA-2338-4FB3-8FCB-0401DAE0B360}" type="pres">
      <dgm:prSet presAssocID="{57C28E6B-9CB6-4878-9D90-B7257868BBF6}" presName="childTextArrow" presStyleLbl="fgAccFollowNode1" presStyleIdx="5" presStyleCnt="7">
        <dgm:presLayoutVars>
          <dgm:bulletEnabled val="1"/>
        </dgm:presLayoutVars>
      </dgm:prSet>
      <dgm:spPr/>
    </dgm:pt>
    <dgm:pt modelId="{86C11BAD-58D5-48E5-AE46-8781C629C337}" type="pres">
      <dgm:prSet presAssocID="{50CEAEF3-20F1-4374-8B33-7B8098B23770}" presName="sp" presStyleCnt="0"/>
      <dgm:spPr/>
    </dgm:pt>
    <dgm:pt modelId="{09C99230-E284-428A-992D-BA8734FAFE44}" type="pres">
      <dgm:prSet presAssocID="{D873F1DF-D174-41C5-A891-08BD332607F7}" presName="arrowAndChildren" presStyleCnt="0"/>
      <dgm:spPr/>
    </dgm:pt>
    <dgm:pt modelId="{3F02A429-F244-490B-9360-91269E621868}" type="pres">
      <dgm:prSet presAssocID="{D873F1DF-D174-41C5-A891-08BD332607F7}" presName="parentTextArrow" presStyleLbl="node1" presStyleIdx="2" presStyleCnt="4"/>
      <dgm:spPr/>
    </dgm:pt>
    <dgm:pt modelId="{5C5D8650-0116-4FB6-85E5-4B96BB0337DD}" type="pres">
      <dgm:prSet presAssocID="{D873F1DF-D174-41C5-A891-08BD332607F7}" presName="arrow" presStyleLbl="node1" presStyleIdx="3" presStyleCnt="4" custLinFactNeighborX="0" custLinFactNeighborY="-33896"/>
      <dgm:spPr/>
    </dgm:pt>
    <dgm:pt modelId="{82324247-F907-4879-AACD-54AFC6F56C38}" type="pres">
      <dgm:prSet presAssocID="{D873F1DF-D174-41C5-A891-08BD332607F7}" presName="descendantArrow" presStyleCnt="0"/>
      <dgm:spPr/>
    </dgm:pt>
    <dgm:pt modelId="{CFD479C2-59AA-47E3-8F88-30B3EA3BF6CC}" type="pres">
      <dgm:prSet presAssocID="{0A2B6CEF-371C-4E5B-B627-C210F2C8C9B5}" presName="childTextArrow" presStyleLbl="fgAccFollowNode1" presStyleIdx="6" presStyleCnt="7">
        <dgm:presLayoutVars>
          <dgm:bulletEnabled val="1"/>
        </dgm:presLayoutVars>
      </dgm:prSet>
      <dgm:spPr/>
    </dgm:pt>
  </dgm:ptLst>
  <dgm:cxnLst>
    <dgm:cxn modelId="{0F066E08-FC45-4639-943A-C947C4596C5D}" type="presOf" srcId="{CCFDF103-2570-47AB-BFF5-AB81A44EC2D7}" destId="{8E7E5528-D891-4A6F-B292-0743F7DAB959}" srcOrd="0" destOrd="0" presId="urn:microsoft.com/office/officeart/2005/8/layout/process4"/>
    <dgm:cxn modelId="{E1CD9E10-F731-4849-B260-6D96CCC04FE9}" srcId="{7A3DEDE1-5D9B-4888-9B93-12E9C3E84F54}" destId="{D7C3909F-C023-478A-801B-40295C5F7F23}" srcOrd="0" destOrd="0" parTransId="{4A5C3C39-D3B6-459C-8820-6C32044F64F0}" sibTransId="{B8605332-371F-40C2-B566-0880BF1F53A1}"/>
    <dgm:cxn modelId="{DCA60F13-79B4-409F-9C5C-D49A3B1B4658}" srcId="{7A3DEDE1-5D9B-4888-9B93-12E9C3E84F54}" destId="{57C28E6B-9CB6-4878-9D90-B7257868BBF6}" srcOrd="1" destOrd="0" parTransId="{2B5730E9-47F2-418B-991A-E450B7090271}" sibTransId="{689D2053-A624-473C-A091-EB8F6D3F9B21}"/>
    <dgm:cxn modelId="{A1765414-F4AF-450C-ACC8-EF51A46DE690}" type="presOf" srcId="{88EDBB35-1539-4E81-8F4C-AE1BF2CC3B7F}" destId="{2E978436-5A98-4676-BE8B-602B1CF73B96}" srcOrd="0" destOrd="0" presId="urn:microsoft.com/office/officeart/2005/8/layout/process4"/>
    <dgm:cxn modelId="{2778D014-886A-4C28-80F8-03498E60084D}" srcId="{7CC19208-918A-404C-B413-DFCB682FF62A}" destId="{88EDBB35-1539-4E81-8F4C-AE1BF2CC3B7F}" srcOrd="2" destOrd="0" parTransId="{AB83C1CD-62CF-4BE7-94A5-D06360A5D9A4}" sibTransId="{ADAFB813-8840-442F-8CAF-F0EC9AA86DAF}"/>
    <dgm:cxn modelId="{FB0E4D23-80D1-4D7B-9993-70AC337C59AC}" srcId="{D873F1DF-D174-41C5-A891-08BD332607F7}" destId="{0A2B6CEF-371C-4E5B-B627-C210F2C8C9B5}" srcOrd="0" destOrd="0" parTransId="{A68E6D4B-50C2-479B-9599-64C5FB9D5C46}" sibTransId="{59E070A1-E5E4-411C-B203-C8586A3BBEC2}"/>
    <dgm:cxn modelId="{F32C1F29-8F22-4340-8D9E-2B138F80AB69}" srcId="{7CC19208-918A-404C-B413-DFCB682FF62A}" destId="{7A3DEDE1-5D9B-4888-9B93-12E9C3E84F54}" srcOrd="1" destOrd="0" parTransId="{93A64250-6F4C-420B-971A-BA84721B224C}" sibTransId="{BA3A4CDD-B9EB-48F1-B8E2-7D03284E9BAC}"/>
    <dgm:cxn modelId="{727D0237-8057-4685-B928-0756470BF920}" type="presOf" srcId="{88EDBB35-1539-4E81-8F4C-AE1BF2CC3B7F}" destId="{5EF1E227-3F3B-4EBE-AF51-3622C75510CE}" srcOrd="1" destOrd="0" presId="urn:microsoft.com/office/officeart/2005/8/layout/process4"/>
    <dgm:cxn modelId="{3B1E575B-B313-4CF9-A66F-52FFF4CD254F}" type="presOf" srcId="{0A2B6CEF-371C-4E5B-B627-C210F2C8C9B5}" destId="{CFD479C2-59AA-47E3-8F88-30B3EA3BF6CC}" srcOrd="0" destOrd="0" presId="urn:microsoft.com/office/officeart/2005/8/layout/process4"/>
    <dgm:cxn modelId="{F7FF0B44-D313-44C1-B5C1-C70E648E7994}" type="presOf" srcId="{57C28E6B-9CB6-4878-9D90-B7257868BBF6}" destId="{661747AA-2338-4FB3-8FCB-0401DAE0B360}" srcOrd="0" destOrd="0" presId="urn:microsoft.com/office/officeart/2005/8/layout/process4"/>
    <dgm:cxn modelId="{54D50348-3043-4E7E-B695-5A089816C975}" srcId="{88EDBB35-1539-4E81-8F4C-AE1BF2CC3B7F}" destId="{9C20C62F-B55A-46FB-A4B5-61B29A64397E}" srcOrd="1" destOrd="0" parTransId="{69BF3322-EC41-4042-B4DF-573663B3C5E1}" sibTransId="{6D0E1D32-80F9-4369-BEA4-004F8D1E145A}"/>
    <dgm:cxn modelId="{8CE40C69-9B22-4020-83E5-A1D16CBCB7C5}" type="presOf" srcId="{534E2CE0-507C-4CBC-9C5B-E1273F2BBE93}" destId="{B4B0D083-7FE9-4FB9-8FD5-F46CE8F0E1C0}" srcOrd="0" destOrd="0" presId="urn:microsoft.com/office/officeart/2005/8/layout/process4"/>
    <dgm:cxn modelId="{0C91656B-592A-47A8-A2D5-45B1B39C70F1}" srcId="{7CC19208-918A-404C-B413-DFCB682FF62A}" destId="{D873F1DF-D174-41C5-A891-08BD332607F7}" srcOrd="0" destOrd="0" parTransId="{F2BBB6A6-AFA8-483B-91C8-CB5DF536A274}" sibTransId="{50CEAEF3-20F1-4374-8B33-7B8098B23770}"/>
    <dgm:cxn modelId="{2B2B0A4C-C6F7-4C87-8524-0FB1B93C3C56}" type="presOf" srcId="{D873F1DF-D174-41C5-A891-08BD332607F7}" destId="{5C5D8650-0116-4FB6-85E5-4B96BB0337DD}" srcOrd="1" destOrd="0" presId="urn:microsoft.com/office/officeart/2005/8/layout/process4"/>
    <dgm:cxn modelId="{8CFA8B71-4187-4424-87DB-25FF5C9457CC}" type="presOf" srcId="{7CC19208-918A-404C-B413-DFCB682FF62A}" destId="{B45EF8AA-B3C2-49F8-86B0-6AE9747DC76E}" srcOrd="0" destOrd="0" presId="urn:microsoft.com/office/officeart/2005/8/layout/process4"/>
    <dgm:cxn modelId="{6BC21A59-6D85-4309-832F-675C112B14A8}" type="presOf" srcId="{CCFDF103-2570-47AB-BFF5-AB81A44EC2D7}" destId="{B1BE39B2-F144-412B-88CF-9D69E56456D7}" srcOrd="1" destOrd="0" presId="urn:microsoft.com/office/officeart/2005/8/layout/process4"/>
    <dgm:cxn modelId="{015F237D-05DB-47F6-B9BB-68C09BD75481}" type="presOf" srcId="{7A3DEDE1-5D9B-4888-9B93-12E9C3E84F54}" destId="{5B3F5A9B-0185-4DDB-8F15-A8EA27059C5E}" srcOrd="0" destOrd="0" presId="urn:microsoft.com/office/officeart/2005/8/layout/process4"/>
    <dgm:cxn modelId="{530EA085-116F-44D5-8D95-CF43A38F20BB}" srcId="{CCFDF103-2570-47AB-BFF5-AB81A44EC2D7}" destId="{981BC2DA-AFE4-498C-AC21-CEBCC94EE791}" srcOrd="1" destOrd="0" parTransId="{1D50F391-6242-40AE-8B34-2B67AA690AD2}" sibTransId="{F6D036D8-DA5A-466C-A916-4EDE6EA74D0D}"/>
    <dgm:cxn modelId="{971BD085-791B-4304-B6C7-85C5D1B08856}" type="presOf" srcId="{981BC2DA-AFE4-498C-AC21-CEBCC94EE791}" destId="{F5D53388-08CF-480B-9E37-3B4EB0660AE8}" srcOrd="0" destOrd="0" presId="urn:microsoft.com/office/officeart/2005/8/layout/process4"/>
    <dgm:cxn modelId="{0A31A1AE-2E0D-420E-AB47-5123D8887A30}" srcId="{88EDBB35-1539-4E81-8F4C-AE1BF2CC3B7F}" destId="{F56836F2-8FB6-4CDF-BA37-5B993FB01345}" srcOrd="0" destOrd="0" parTransId="{EB7E7ED7-B440-43E8-8C3A-F909DCB473CA}" sibTransId="{5265F363-CEE7-4C72-B923-E1F6013142B2}"/>
    <dgm:cxn modelId="{BA35A1B1-3300-45B3-9291-C55E4A94DCC2}" srcId="{CCFDF103-2570-47AB-BFF5-AB81A44EC2D7}" destId="{534E2CE0-507C-4CBC-9C5B-E1273F2BBE93}" srcOrd="0" destOrd="0" parTransId="{81D43C7A-4624-41C8-BFFD-6EA63947A480}" sibTransId="{2368C49F-E381-4018-B713-BA0E162AB9CE}"/>
    <dgm:cxn modelId="{7C28C9B6-9B9B-4A55-B3FA-62D2143EB3A7}" type="presOf" srcId="{D873F1DF-D174-41C5-A891-08BD332607F7}" destId="{3F02A429-F244-490B-9360-91269E621868}" srcOrd="0" destOrd="0" presId="urn:microsoft.com/office/officeart/2005/8/layout/process4"/>
    <dgm:cxn modelId="{E03CEED7-BBB6-4B21-A507-4948C2AB783A}" type="presOf" srcId="{9C20C62F-B55A-46FB-A4B5-61B29A64397E}" destId="{0BCDF26B-0227-4704-AF5E-464F05CEB7BA}" srcOrd="0" destOrd="0" presId="urn:microsoft.com/office/officeart/2005/8/layout/process4"/>
    <dgm:cxn modelId="{233E32E6-7E31-4F38-B0E2-6A2493A02376}" type="presOf" srcId="{7A3DEDE1-5D9B-4888-9B93-12E9C3E84F54}" destId="{2653ADC3-2A9B-4E5B-9F69-8B248E69F4E5}" srcOrd="1" destOrd="0" presId="urn:microsoft.com/office/officeart/2005/8/layout/process4"/>
    <dgm:cxn modelId="{823E43F0-DD1F-4AF0-A46C-3FECFAF5C568}" type="presOf" srcId="{D7C3909F-C023-478A-801B-40295C5F7F23}" destId="{57790CC0-0CFB-4784-B3F0-B54A8E0B25BC}" srcOrd="0" destOrd="0" presId="urn:microsoft.com/office/officeart/2005/8/layout/process4"/>
    <dgm:cxn modelId="{6CDEB4FA-07F6-465C-BCFA-0FE24BF76299}" type="presOf" srcId="{F56836F2-8FB6-4CDF-BA37-5B993FB01345}" destId="{518CB664-C836-4FED-A122-6BDE8A48F383}" srcOrd="0" destOrd="0" presId="urn:microsoft.com/office/officeart/2005/8/layout/process4"/>
    <dgm:cxn modelId="{1B31C4FC-605E-4D52-80E3-FFEBF59BA131}" srcId="{7CC19208-918A-404C-B413-DFCB682FF62A}" destId="{CCFDF103-2570-47AB-BFF5-AB81A44EC2D7}" srcOrd="3" destOrd="0" parTransId="{06D1D1BA-ED5C-47CE-8D68-21A3DB86AE85}" sibTransId="{FAF643D8-A129-4B33-BC82-377F6ED374F7}"/>
    <dgm:cxn modelId="{691E38AC-212F-4027-9062-CAD3DBD3A133}" type="presParOf" srcId="{B45EF8AA-B3C2-49F8-86B0-6AE9747DC76E}" destId="{E312D1A3-D12F-497B-A925-20A839C8FE16}" srcOrd="0" destOrd="0" presId="urn:microsoft.com/office/officeart/2005/8/layout/process4"/>
    <dgm:cxn modelId="{037230DA-F061-47EC-8F78-A08C6FECE0B0}" type="presParOf" srcId="{E312D1A3-D12F-497B-A925-20A839C8FE16}" destId="{8E7E5528-D891-4A6F-B292-0743F7DAB959}" srcOrd="0" destOrd="0" presId="urn:microsoft.com/office/officeart/2005/8/layout/process4"/>
    <dgm:cxn modelId="{16E119CD-0D2B-4A39-99FA-A6588923FCBD}" type="presParOf" srcId="{E312D1A3-D12F-497B-A925-20A839C8FE16}" destId="{B1BE39B2-F144-412B-88CF-9D69E56456D7}" srcOrd="1" destOrd="0" presId="urn:microsoft.com/office/officeart/2005/8/layout/process4"/>
    <dgm:cxn modelId="{F1B7360C-F918-4BEF-A532-1CB14B0BE1D6}" type="presParOf" srcId="{E312D1A3-D12F-497B-A925-20A839C8FE16}" destId="{D8D199EF-30E8-4A2D-82D9-DA34892F8927}" srcOrd="2" destOrd="0" presId="urn:microsoft.com/office/officeart/2005/8/layout/process4"/>
    <dgm:cxn modelId="{770A9271-DDCD-4D15-A6CE-C6348675E6B7}" type="presParOf" srcId="{D8D199EF-30E8-4A2D-82D9-DA34892F8927}" destId="{B4B0D083-7FE9-4FB9-8FD5-F46CE8F0E1C0}" srcOrd="0" destOrd="0" presId="urn:microsoft.com/office/officeart/2005/8/layout/process4"/>
    <dgm:cxn modelId="{34A13B00-F8B7-4DB8-BC74-A6D656A7148F}" type="presParOf" srcId="{D8D199EF-30E8-4A2D-82D9-DA34892F8927}" destId="{F5D53388-08CF-480B-9E37-3B4EB0660AE8}" srcOrd="1" destOrd="0" presId="urn:microsoft.com/office/officeart/2005/8/layout/process4"/>
    <dgm:cxn modelId="{EA16C064-46D4-4545-9BF8-CA500F593303}" type="presParOf" srcId="{B45EF8AA-B3C2-49F8-86B0-6AE9747DC76E}" destId="{AC803AEE-37E3-487A-9DD3-A0407F9D69A1}" srcOrd="1" destOrd="0" presId="urn:microsoft.com/office/officeart/2005/8/layout/process4"/>
    <dgm:cxn modelId="{546661F5-75E7-4921-A5DE-80D32539231D}" type="presParOf" srcId="{B45EF8AA-B3C2-49F8-86B0-6AE9747DC76E}" destId="{13F1D69A-C96D-43BA-9F22-9549EFD30364}" srcOrd="2" destOrd="0" presId="urn:microsoft.com/office/officeart/2005/8/layout/process4"/>
    <dgm:cxn modelId="{D4F124A1-D0A3-40E9-A28D-F06A25494E71}" type="presParOf" srcId="{13F1D69A-C96D-43BA-9F22-9549EFD30364}" destId="{2E978436-5A98-4676-BE8B-602B1CF73B96}" srcOrd="0" destOrd="0" presId="urn:microsoft.com/office/officeart/2005/8/layout/process4"/>
    <dgm:cxn modelId="{8ABD5D90-657C-4ADE-923C-2419DCF8E111}" type="presParOf" srcId="{13F1D69A-C96D-43BA-9F22-9549EFD30364}" destId="{5EF1E227-3F3B-4EBE-AF51-3622C75510CE}" srcOrd="1" destOrd="0" presId="urn:microsoft.com/office/officeart/2005/8/layout/process4"/>
    <dgm:cxn modelId="{65DEDF13-C3FA-41E1-9C27-687F250279E2}" type="presParOf" srcId="{13F1D69A-C96D-43BA-9F22-9549EFD30364}" destId="{F674F761-7FCF-460B-9B21-1A2155CC69B3}" srcOrd="2" destOrd="0" presId="urn:microsoft.com/office/officeart/2005/8/layout/process4"/>
    <dgm:cxn modelId="{07840610-5FEC-4781-85E5-1E5D25DEE782}" type="presParOf" srcId="{F674F761-7FCF-460B-9B21-1A2155CC69B3}" destId="{518CB664-C836-4FED-A122-6BDE8A48F383}" srcOrd="0" destOrd="0" presId="urn:microsoft.com/office/officeart/2005/8/layout/process4"/>
    <dgm:cxn modelId="{B865D112-5EC7-4C57-91E1-888C74CBBE7D}" type="presParOf" srcId="{F674F761-7FCF-460B-9B21-1A2155CC69B3}" destId="{0BCDF26B-0227-4704-AF5E-464F05CEB7BA}" srcOrd="1" destOrd="0" presId="urn:microsoft.com/office/officeart/2005/8/layout/process4"/>
    <dgm:cxn modelId="{0B98BD93-B804-416C-BE4A-6B76A42259EE}" type="presParOf" srcId="{B45EF8AA-B3C2-49F8-86B0-6AE9747DC76E}" destId="{24E018CA-5F26-4EC1-8349-EEAC4C8D626E}" srcOrd="3" destOrd="0" presId="urn:microsoft.com/office/officeart/2005/8/layout/process4"/>
    <dgm:cxn modelId="{E5B6CBB2-7AE9-4D2D-8F50-F0A82BED529A}" type="presParOf" srcId="{B45EF8AA-B3C2-49F8-86B0-6AE9747DC76E}" destId="{A74DB047-D989-417B-812F-EA3DCD57BA91}" srcOrd="4" destOrd="0" presId="urn:microsoft.com/office/officeart/2005/8/layout/process4"/>
    <dgm:cxn modelId="{9A197E51-FDF1-49C1-8852-EDFE8ED9371D}" type="presParOf" srcId="{A74DB047-D989-417B-812F-EA3DCD57BA91}" destId="{5B3F5A9B-0185-4DDB-8F15-A8EA27059C5E}" srcOrd="0" destOrd="0" presId="urn:microsoft.com/office/officeart/2005/8/layout/process4"/>
    <dgm:cxn modelId="{E71DC256-4A30-4724-B91A-66A4C7163B20}" type="presParOf" srcId="{A74DB047-D989-417B-812F-EA3DCD57BA91}" destId="{2653ADC3-2A9B-4E5B-9F69-8B248E69F4E5}" srcOrd="1" destOrd="0" presId="urn:microsoft.com/office/officeart/2005/8/layout/process4"/>
    <dgm:cxn modelId="{6457731F-A422-4713-B95A-380337DB1C0A}" type="presParOf" srcId="{A74DB047-D989-417B-812F-EA3DCD57BA91}" destId="{FC42AC09-888A-413C-8A05-BD11835079D2}" srcOrd="2" destOrd="0" presId="urn:microsoft.com/office/officeart/2005/8/layout/process4"/>
    <dgm:cxn modelId="{1D4EA34C-D36E-40D2-A3F2-35C45A8292AE}" type="presParOf" srcId="{FC42AC09-888A-413C-8A05-BD11835079D2}" destId="{57790CC0-0CFB-4784-B3F0-B54A8E0B25BC}" srcOrd="0" destOrd="0" presId="urn:microsoft.com/office/officeart/2005/8/layout/process4"/>
    <dgm:cxn modelId="{D342CAFB-F3FD-4532-9307-B49F152B27C6}" type="presParOf" srcId="{FC42AC09-888A-413C-8A05-BD11835079D2}" destId="{661747AA-2338-4FB3-8FCB-0401DAE0B360}" srcOrd="1" destOrd="0" presId="urn:microsoft.com/office/officeart/2005/8/layout/process4"/>
    <dgm:cxn modelId="{87B9B040-6C02-4678-B06A-FAA49A07BAF8}" type="presParOf" srcId="{B45EF8AA-B3C2-49F8-86B0-6AE9747DC76E}" destId="{86C11BAD-58D5-48E5-AE46-8781C629C337}" srcOrd="5" destOrd="0" presId="urn:microsoft.com/office/officeart/2005/8/layout/process4"/>
    <dgm:cxn modelId="{5BC206A6-94BF-4296-AB27-9AC38591CC28}" type="presParOf" srcId="{B45EF8AA-B3C2-49F8-86B0-6AE9747DC76E}" destId="{09C99230-E284-428A-992D-BA8734FAFE44}" srcOrd="6" destOrd="0" presId="urn:microsoft.com/office/officeart/2005/8/layout/process4"/>
    <dgm:cxn modelId="{2D6C3B57-A4D0-4DF1-8CD0-FE71FD17A7D3}" type="presParOf" srcId="{09C99230-E284-428A-992D-BA8734FAFE44}" destId="{3F02A429-F244-490B-9360-91269E621868}" srcOrd="0" destOrd="0" presId="urn:microsoft.com/office/officeart/2005/8/layout/process4"/>
    <dgm:cxn modelId="{D4393CA3-CA2B-4657-BA31-51B2B4A2A89B}" type="presParOf" srcId="{09C99230-E284-428A-992D-BA8734FAFE44}" destId="{5C5D8650-0116-4FB6-85E5-4B96BB0337DD}" srcOrd="1" destOrd="0" presId="urn:microsoft.com/office/officeart/2005/8/layout/process4"/>
    <dgm:cxn modelId="{3E1BDE59-F269-4FB3-B51D-6A6F7D2C4E7D}" type="presParOf" srcId="{09C99230-E284-428A-992D-BA8734FAFE44}" destId="{82324247-F907-4879-AACD-54AFC6F56C38}" srcOrd="2" destOrd="0" presId="urn:microsoft.com/office/officeart/2005/8/layout/process4"/>
    <dgm:cxn modelId="{33C7DAA4-7D2B-445C-84C1-0AAFC67A6F52}" type="presParOf" srcId="{82324247-F907-4879-AACD-54AFC6F56C38}" destId="{CFD479C2-59AA-47E3-8F88-30B3EA3BF6CC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1BE39B2-F144-412B-88CF-9D69E56456D7}">
      <dsp:nvSpPr>
        <dsp:cNvPr id="0" name=""/>
        <dsp:cNvSpPr/>
      </dsp:nvSpPr>
      <dsp:spPr>
        <a:xfrm>
          <a:off x="0" y="3984184"/>
          <a:ext cx="8915400" cy="871280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3,000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ポイント以上</a:t>
          </a:r>
        </a:p>
      </dsp:txBody>
      <dsp:txXfrm>
        <a:off x="0" y="3984184"/>
        <a:ext cx="8915400" cy="470491"/>
      </dsp:txXfrm>
    </dsp:sp>
    <dsp:sp modelId="{B4B0D083-7FE9-4FB9-8FD5-F46CE8F0E1C0}">
      <dsp:nvSpPr>
        <dsp:cNvPr id="0" name=""/>
        <dsp:cNvSpPr/>
      </dsp:nvSpPr>
      <dsp:spPr>
        <a:xfrm>
          <a:off x="0" y="4435599"/>
          <a:ext cx="4457699" cy="400789"/>
        </a:xfrm>
        <a:prstGeom prst="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0688" tIns="30480" rIns="170688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会員料金 </a:t>
          </a:r>
          <a:r>
            <a:rPr kumimoji="1" lang="en-US" altLang="ja-JP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15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ja-JP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kern="1200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sp:txBody>
      <dsp:txXfrm>
        <a:off x="0" y="4435599"/>
        <a:ext cx="4457699" cy="400789"/>
      </dsp:txXfrm>
    </dsp:sp>
    <dsp:sp modelId="{F5D53388-08CF-480B-9E37-3B4EB0660AE8}">
      <dsp:nvSpPr>
        <dsp:cNvPr id="0" name=""/>
        <dsp:cNvSpPr/>
      </dsp:nvSpPr>
      <dsp:spPr>
        <a:xfrm>
          <a:off x="4457700" y="4435599"/>
          <a:ext cx="4457699" cy="400789"/>
        </a:xfrm>
        <a:prstGeom prst="rect">
          <a:avLst/>
        </a:prstGeom>
        <a:solidFill>
          <a:schemeClr val="accent4">
            <a:tint val="40000"/>
            <a:alpha val="90000"/>
            <a:hueOff val="249137"/>
            <a:satOff val="-340"/>
            <a:lumOff val="279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0688" tIns="30480" rIns="170688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物販割引 </a:t>
          </a:r>
          <a:r>
            <a:rPr kumimoji="1" lang="en-US" altLang="ja-JP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10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ja-JP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kern="1200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sp:txBody>
      <dsp:txXfrm>
        <a:off x="4457700" y="4435599"/>
        <a:ext cx="4457699" cy="400789"/>
      </dsp:txXfrm>
    </dsp:sp>
    <dsp:sp modelId="{5EF1E227-3F3B-4EBE-AF51-3622C75510CE}">
      <dsp:nvSpPr>
        <dsp:cNvPr id="0" name=""/>
        <dsp:cNvSpPr/>
      </dsp:nvSpPr>
      <dsp:spPr>
        <a:xfrm rot="10800000">
          <a:off x="0" y="2655572"/>
          <a:ext cx="8915400" cy="1340030"/>
        </a:xfrm>
        <a:prstGeom prst="upArrowCallout">
          <a:avLst/>
        </a:prstGeom>
        <a:solidFill>
          <a:schemeClr val="accent4">
            <a:hueOff val="388000"/>
            <a:satOff val="-2672"/>
            <a:lumOff val="3334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2,000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～</a:t>
          </a: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2,999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ポイント</a:t>
          </a:r>
        </a:p>
      </dsp:txBody>
      <dsp:txXfrm rot="-10800000">
        <a:off x="0" y="2655572"/>
        <a:ext cx="8915400" cy="470350"/>
      </dsp:txXfrm>
    </dsp:sp>
    <dsp:sp modelId="{518CB664-C836-4FED-A122-6BDE8A48F383}">
      <dsp:nvSpPr>
        <dsp:cNvPr id="0" name=""/>
        <dsp:cNvSpPr/>
      </dsp:nvSpPr>
      <dsp:spPr>
        <a:xfrm>
          <a:off x="0" y="3125923"/>
          <a:ext cx="4457699" cy="400669"/>
        </a:xfrm>
        <a:prstGeom prst="rect">
          <a:avLst/>
        </a:prstGeom>
        <a:solidFill>
          <a:schemeClr val="accent4">
            <a:tint val="40000"/>
            <a:alpha val="90000"/>
            <a:hueOff val="498274"/>
            <a:satOff val="-680"/>
            <a:lumOff val="558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0688" tIns="30480" rIns="170688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会員料金 </a:t>
          </a: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10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kern="1200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sp:txBody>
      <dsp:txXfrm>
        <a:off x="0" y="3125923"/>
        <a:ext cx="4457699" cy="400669"/>
      </dsp:txXfrm>
    </dsp:sp>
    <dsp:sp modelId="{0BCDF26B-0227-4704-AF5E-464F05CEB7BA}">
      <dsp:nvSpPr>
        <dsp:cNvPr id="0" name=""/>
        <dsp:cNvSpPr/>
      </dsp:nvSpPr>
      <dsp:spPr>
        <a:xfrm>
          <a:off x="4457700" y="3125923"/>
          <a:ext cx="4457699" cy="400669"/>
        </a:xfrm>
        <a:prstGeom prst="rect">
          <a:avLst/>
        </a:prstGeom>
        <a:solidFill>
          <a:schemeClr val="accent4">
            <a:tint val="40000"/>
            <a:alpha val="90000"/>
            <a:hueOff val="747412"/>
            <a:satOff val="-1020"/>
            <a:lumOff val="837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0688" tIns="30480" rIns="170688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物販割引 </a:t>
          </a:r>
          <a:r>
            <a:rPr kumimoji="1" lang="en-US" altLang="ja-JP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5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kern="1200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sp:txBody>
      <dsp:txXfrm>
        <a:off x="4457700" y="3125923"/>
        <a:ext cx="4457699" cy="400669"/>
      </dsp:txXfrm>
    </dsp:sp>
    <dsp:sp modelId="{2653ADC3-2A9B-4E5B-9F69-8B248E69F4E5}">
      <dsp:nvSpPr>
        <dsp:cNvPr id="0" name=""/>
        <dsp:cNvSpPr/>
      </dsp:nvSpPr>
      <dsp:spPr>
        <a:xfrm rot="10800000">
          <a:off x="0" y="1328611"/>
          <a:ext cx="8915400" cy="1340030"/>
        </a:xfrm>
        <a:prstGeom prst="upArrowCallout">
          <a:avLst/>
        </a:prstGeom>
        <a:solidFill>
          <a:schemeClr val="accent4">
            <a:hueOff val="776001"/>
            <a:satOff val="-5344"/>
            <a:lumOff val="6667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1,000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～</a:t>
          </a: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1,999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ポイント</a:t>
          </a:r>
        </a:p>
      </dsp:txBody>
      <dsp:txXfrm rot="-10800000">
        <a:off x="0" y="1328611"/>
        <a:ext cx="8915400" cy="470350"/>
      </dsp:txXfrm>
    </dsp:sp>
    <dsp:sp modelId="{57790CC0-0CFB-4784-B3F0-B54A8E0B25BC}">
      <dsp:nvSpPr>
        <dsp:cNvPr id="0" name=""/>
        <dsp:cNvSpPr/>
      </dsp:nvSpPr>
      <dsp:spPr>
        <a:xfrm>
          <a:off x="0" y="1798962"/>
          <a:ext cx="4457699" cy="400669"/>
        </a:xfrm>
        <a:prstGeom prst="rect">
          <a:avLst/>
        </a:prstGeom>
        <a:solidFill>
          <a:schemeClr val="accent4">
            <a:tint val="40000"/>
            <a:alpha val="90000"/>
            <a:hueOff val="996549"/>
            <a:satOff val="-1359"/>
            <a:lumOff val="1116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0688" tIns="30480" rIns="170688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会員料金 </a:t>
          </a: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5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％</a:t>
          </a: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OFF</a:t>
          </a:r>
          <a:endParaRPr kumimoji="1" lang="ja-JP" altLang="en-US" sz="2400" b="1" kern="1200" dirty="0">
            <a:latin typeface="ＭＳ Ｐゴシック" panose="020B0600070205080204" pitchFamily="50" charset="-128"/>
            <a:ea typeface="ＭＳ Ｐゴシック" panose="020B0600070205080204" pitchFamily="50" charset="-128"/>
          </a:endParaRPr>
        </a:p>
      </dsp:txBody>
      <dsp:txXfrm>
        <a:off x="0" y="1798962"/>
        <a:ext cx="4457699" cy="400669"/>
      </dsp:txXfrm>
    </dsp:sp>
    <dsp:sp modelId="{661747AA-2338-4FB3-8FCB-0401DAE0B360}">
      <dsp:nvSpPr>
        <dsp:cNvPr id="0" name=""/>
        <dsp:cNvSpPr/>
      </dsp:nvSpPr>
      <dsp:spPr>
        <a:xfrm>
          <a:off x="4457700" y="1798962"/>
          <a:ext cx="4457699" cy="400669"/>
        </a:xfrm>
        <a:prstGeom prst="rect">
          <a:avLst/>
        </a:prstGeom>
        <a:solidFill>
          <a:schemeClr val="accent4">
            <a:tint val="40000"/>
            <a:alpha val="90000"/>
            <a:hueOff val="1245686"/>
            <a:satOff val="-1699"/>
            <a:lumOff val="1395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0688" tIns="30480" rIns="170688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物販割引 なし</a:t>
          </a:r>
        </a:p>
      </dsp:txBody>
      <dsp:txXfrm>
        <a:off x="4457700" y="1798962"/>
        <a:ext cx="4457699" cy="400669"/>
      </dsp:txXfrm>
    </dsp:sp>
    <dsp:sp modelId="{5C5D8650-0116-4FB6-85E5-4B96BB0337DD}">
      <dsp:nvSpPr>
        <dsp:cNvPr id="0" name=""/>
        <dsp:cNvSpPr/>
      </dsp:nvSpPr>
      <dsp:spPr>
        <a:xfrm rot="10800000">
          <a:off x="0" y="0"/>
          <a:ext cx="8915400" cy="1340030"/>
        </a:xfrm>
        <a:prstGeom prst="upArrowCallout">
          <a:avLst/>
        </a:prstGeom>
        <a:solidFill>
          <a:schemeClr val="accent4">
            <a:hueOff val="1164001"/>
            <a:satOff val="-8016"/>
            <a:lumOff val="10001"/>
            <a:alphaOff val="0"/>
          </a:schemeClr>
        </a:solidFill>
        <a:ln>
          <a:noFill/>
        </a:ln>
        <a:effectLst>
          <a:outerShdw blurRad="38100" dist="25400" dir="5400000" rotWithShape="0">
            <a:srgbClr val="000000">
              <a:alpha val="2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0688" tIns="170688" rIns="170688" bIns="170688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0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～</a:t>
          </a:r>
          <a:r>
            <a:rPr kumimoji="1" lang="en-US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999</a:t>
          </a: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ポイント</a:t>
          </a:r>
        </a:p>
      </dsp:txBody>
      <dsp:txXfrm rot="-10800000">
        <a:off x="0" y="0"/>
        <a:ext cx="8915400" cy="470350"/>
      </dsp:txXfrm>
    </dsp:sp>
    <dsp:sp modelId="{CFD479C2-59AA-47E3-8F88-30B3EA3BF6CC}">
      <dsp:nvSpPr>
        <dsp:cNvPr id="0" name=""/>
        <dsp:cNvSpPr/>
      </dsp:nvSpPr>
      <dsp:spPr>
        <a:xfrm>
          <a:off x="0" y="472001"/>
          <a:ext cx="8915400" cy="400669"/>
        </a:xfrm>
        <a:prstGeom prst="rect">
          <a:avLst/>
        </a:prstGeom>
        <a:solidFill>
          <a:schemeClr val="accent4">
            <a:tint val="40000"/>
            <a:alpha val="90000"/>
            <a:hueOff val="1494823"/>
            <a:satOff val="-2039"/>
            <a:lumOff val="1674"/>
            <a:alphaOff val="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z="300000"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0688" tIns="30480" rIns="170688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2400" b="1" kern="1200" dirty="0">
              <a:latin typeface="ＭＳ Ｐゴシック" panose="020B0600070205080204" pitchFamily="50" charset="-128"/>
              <a:ea typeface="ＭＳ Ｐゴシック" panose="020B0600070205080204" pitchFamily="50" charset="-128"/>
            </a:rPr>
            <a:t>割引なし</a:t>
          </a:r>
        </a:p>
      </dsp:txBody>
      <dsp:txXfrm>
        <a:off x="0" y="472001"/>
        <a:ext cx="8915400" cy="40066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F62EC82-7B5D-4694-AB7D-9894C8BDF6A3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3E6298A-6E58-4DD3-A24F-0219832248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12904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3E6298A-6E58-4DD3-A24F-0219832248A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125924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3E6298A-6E58-4DD3-A24F-0219832248A2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844778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3E6298A-6E58-4DD3-A24F-0219832248A2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030614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3E6298A-6E58-4DD3-A24F-0219832248A2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2267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3E6298A-6E58-4DD3-A24F-0219832248A2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175248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just"/>
            <a:r>
              <a:rPr kumimoji="1" lang="ja-JP" altLang="en-US" dirty="0"/>
              <a:t>続いては、オープンから</a:t>
            </a:r>
            <a:r>
              <a:rPr kumimoji="1" lang="en-US" altLang="ja-JP" dirty="0"/>
              <a:t>6</a:t>
            </a:r>
            <a:r>
              <a:rPr kumimoji="1" lang="ja-JP" altLang="en-US" dirty="0"/>
              <a:t>カ月間の売上目標をグラフで示します。</a:t>
            </a:r>
            <a:endParaRPr kumimoji="1" lang="en-US" altLang="ja-JP" dirty="0"/>
          </a:p>
          <a:p>
            <a:pPr algn="just"/>
            <a:endParaRPr lang="en-US" altLang="ja-JP" dirty="0"/>
          </a:p>
          <a:p>
            <a:pPr algn="just"/>
            <a:r>
              <a:rPr kumimoji="1" lang="ja-JP" altLang="en-US" dirty="0"/>
              <a:t>オープン当初の売上は、ここに示したグラフのように推移していくと予想しています。オープンから</a:t>
            </a:r>
            <a:r>
              <a:rPr kumimoji="1" lang="en-US" altLang="ja-JP" dirty="0"/>
              <a:t>3</a:t>
            </a:r>
            <a:r>
              <a:rPr kumimoji="1" lang="ja-JP" altLang="en-US" dirty="0"/>
              <a:t>カ月経過した時点で、</a:t>
            </a:r>
            <a:r>
              <a:rPr kumimoji="1" lang="ja-JP" altLang="en-US" b="1" dirty="0">
                <a:solidFill>
                  <a:srgbClr val="FF0000"/>
                </a:solidFill>
              </a:rPr>
              <a:t>会員数</a:t>
            </a:r>
            <a:r>
              <a:rPr kumimoji="1" lang="en-US" altLang="ja-JP" b="1" dirty="0">
                <a:solidFill>
                  <a:srgbClr val="FF0000"/>
                </a:solidFill>
              </a:rPr>
              <a:t>700</a:t>
            </a:r>
            <a:r>
              <a:rPr kumimoji="1" lang="ja-JP" altLang="en-US" b="1" dirty="0">
                <a:solidFill>
                  <a:srgbClr val="FF0000"/>
                </a:solidFill>
              </a:rPr>
              <a:t>人、会費の売上</a:t>
            </a:r>
            <a:r>
              <a:rPr kumimoji="1" lang="en-US" altLang="ja-JP" b="1" dirty="0">
                <a:solidFill>
                  <a:srgbClr val="FF0000"/>
                </a:solidFill>
              </a:rPr>
              <a:t>485</a:t>
            </a:r>
            <a:r>
              <a:rPr kumimoji="1" lang="ja-JP" altLang="en-US" b="1" dirty="0">
                <a:solidFill>
                  <a:srgbClr val="FF0000"/>
                </a:solidFill>
              </a:rPr>
              <a:t>万円</a:t>
            </a:r>
            <a:r>
              <a:rPr kumimoji="1" lang="ja-JP" altLang="en-US" dirty="0"/>
              <a:t>を目指します。その後、会費の売上は</a:t>
            </a:r>
            <a:r>
              <a:rPr kumimoji="1" lang="en-US" altLang="ja-JP" dirty="0"/>
              <a:t>480</a:t>
            </a:r>
            <a:r>
              <a:rPr kumimoji="1" lang="ja-JP" altLang="en-US" dirty="0"/>
              <a:t>万円前後で推移していくと予想しています。</a:t>
            </a:r>
          </a:p>
          <a:p>
            <a:pPr algn="just"/>
            <a:endParaRPr kumimoji="1" lang="ja-JP" altLang="en-US" dirty="0"/>
          </a:p>
          <a:p>
            <a:pPr algn="just"/>
            <a:r>
              <a:rPr kumimoji="1" lang="ja-JP" altLang="en-US" dirty="0"/>
              <a:t>一方、物販の売上は月ごとに変動すると考えられます。</a:t>
            </a:r>
            <a:r>
              <a:rPr kumimoji="1" lang="en-US" altLang="ja-JP" b="1" dirty="0">
                <a:solidFill>
                  <a:srgbClr val="FF0000"/>
                </a:solidFill>
              </a:rPr>
              <a:t>2024</a:t>
            </a:r>
            <a:r>
              <a:rPr kumimoji="1" lang="ja-JP" altLang="en-US" b="1" dirty="0">
                <a:solidFill>
                  <a:srgbClr val="FF0000"/>
                </a:solidFill>
              </a:rPr>
              <a:t>年からは物販のイベントを開催していく予定</a:t>
            </a:r>
            <a:r>
              <a:rPr kumimoji="1" lang="ja-JP" altLang="en-US" dirty="0"/>
              <a:t>です。まずは、冬のボーナス後となる</a:t>
            </a:r>
            <a:r>
              <a:rPr kumimoji="1" lang="en-US" altLang="ja-JP" dirty="0"/>
              <a:t>2024</a:t>
            </a:r>
            <a:r>
              <a:rPr kumimoji="1" lang="ja-JP" altLang="en-US" dirty="0"/>
              <a:t>年</a:t>
            </a:r>
            <a:r>
              <a:rPr kumimoji="1" lang="en-US" altLang="ja-JP" dirty="0"/>
              <a:t>1</a:t>
            </a:r>
            <a:r>
              <a:rPr kumimoji="1" lang="ja-JP" altLang="en-US" dirty="0"/>
              <a:t>月に、ウェアやシューズの販売キャンペーンを行う予定です。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3E6298A-6E58-4DD3-A24F-0219832248A2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439343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3E6298A-6E58-4DD3-A24F-0219832248A2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21088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22588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37766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9535537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946507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2868147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69254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602071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9000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36516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03661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6601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88168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91608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94386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52949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87812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978DBD-D4ED-4482-9D64-DB74146AB8EB}" type="datetimeFigureOut">
              <a:rPr kumimoji="1" lang="ja-JP" altLang="en-US" smtClean="0"/>
              <a:t>2022/12/26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53091B23-31DC-4ED9-89AD-4E84728C16E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20738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  <p:sldLayoutId id="2147483698" r:id="rId3"/>
    <p:sldLayoutId id="2147483699" r:id="rId4"/>
    <p:sldLayoutId id="2147483700" r:id="rId5"/>
    <p:sldLayoutId id="2147483701" r:id="rId6"/>
    <p:sldLayoutId id="2147483702" r:id="rId7"/>
    <p:sldLayoutId id="2147483703" r:id="rId8"/>
    <p:sldLayoutId id="2147483704" r:id="rId9"/>
    <p:sldLayoutId id="2147483705" r:id="rId10"/>
    <p:sldLayoutId id="2147483706" r:id="rId11"/>
    <p:sldLayoutId id="2147483707" r:id="rId12"/>
    <p:sldLayoutId id="2147483708" r:id="rId13"/>
    <p:sldLayoutId id="2147483709" r:id="rId14"/>
    <p:sldLayoutId id="2147483710" r:id="rId15"/>
    <p:sldLayoutId id="2147483711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76B9F0C-6B78-9A6B-FC1A-3A95681847F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新店舗の出店概要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F05BA37-6963-DC7C-1415-7D427FFBD21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○○トレーニング株式会社</a:t>
            </a:r>
          </a:p>
        </p:txBody>
      </p:sp>
    </p:spTree>
    <p:extLst>
      <p:ext uri="{BB962C8B-B14F-4D97-AF65-F5344CB8AC3E}">
        <p14:creationId xmlns:p14="http://schemas.microsoft.com/office/powerpoint/2010/main" val="2267951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CA8D1F8-63AE-8605-BF64-66A3FF4EE2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出店概要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C584D51-A879-98E7-AA09-F106165B0E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2088107"/>
            <a:ext cx="8915400" cy="4435523"/>
          </a:xfrm>
        </p:spPr>
        <p:txBody>
          <a:bodyPr>
            <a:normAutofit/>
          </a:bodyPr>
          <a:lstStyle/>
          <a:p>
            <a:r>
              <a:rPr kumimoji="1" lang="ja-JP" altLang="en-US" sz="2400" dirty="0">
                <a:latin typeface="+mn-ea"/>
              </a:rPr>
              <a:t>出店候補地</a:t>
            </a:r>
          </a:p>
          <a:p>
            <a:pPr lvl="1"/>
            <a:r>
              <a:rPr kumimoji="1" lang="ja-JP" altLang="en-US" sz="2000" dirty="0">
                <a:latin typeface="+mn-ea"/>
              </a:rPr>
              <a:t>山手駅西口から徒歩</a:t>
            </a:r>
            <a:r>
              <a:rPr kumimoji="1" lang="en-US" altLang="ja-JP" sz="2000" dirty="0">
                <a:latin typeface="+mn-ea"/>
              </a:rPr>
              <a:t>3</a:t>
            </a:r>
            <a:r>
              <a:rPr kumimoji="1" lang="ja-JP" altLang="en-US" sz="2000" dirty="0">
                <a:latin typeface="+mn-ea"/>
              </a:rPr>
              <a:t>分</a:t>
            </a:r>
            <a:endParaRPr kumimoji="1" lang="en-US" altLang="ja-JP" sz="2000" dirty="0">
              <a:latin typeface="+mn-ea"/>
            </a:endParaRPr>
          </a:p>
          <a:p>
            <a:endParaRPr kumimoji="1" lang="ja-JP" altLang="en-US" sz="2400" dirty="0">
              <a:latin typeface="+mn-ea"/>
            </a:endParaRPr>
          </a:p>
          <a:p>
            <a:r>
              <a:rPr kumimoji="1" lang="ja-JP" altLang="en-US" sz="2400" dirty="0">
                <a:latin typeface="+mn-ea"/>
              </a:rPr>
              <a:t>店舗面積</a:t>
            </a:r>
          </a:p>
          <a:p>
            <a:pPr lvl="1"/>
            <a:r>
              <a:rPr kumimoji="1" lang="ja-JP" altLang="en-US" sz="2000" dirty="0">
                <a:latin typeface="+mn-ea"/>
              </a:rPr>
              <a:t>約</a:t>
            </a:r>
            <a:r>
              <a:rPr kumimoji="1" lang="en-US" altLang="ja-JP" sz="2000" dirty="0">
                <a:latin typeface="+mn-ea"/>
              </a:rPr>
              <a:t>315</a:t>
            </a:r>
            <a:r>
              <a:rPr kumimoji="1" lang="ja-JP" altLang="en-US" sz="2000" dirty="0">
                <a:latin typeface="+mn-ea"/>
              </a:rPr>
              <a:t>平方メートル</a:t>
            </a:r>
            <a:endParaRPr kumimoji="1" lang="en-US" altLang="ja-JP" sz="2000" dirty="0">
              <a:latin typeface="+mn-ea"/>
            </a:endParaRPr>
          </a:p>
          <a:p>
            <a:endParaRPr kumimoji="1" lang="ja-JP" altLang="en-US" sz="2400" dirty="0">
              <a:latin typeface="+mn-ea"/>
            </a:endParaRPr>
          </a:p>
          <a:p>
            <a:r>
              <a:rPr kumimoji="1" lang="ja-JP" altLang="en-US" sz="2400" dirty="0">
                <a:latin typeface="+mn-ea"/>
              </a:rPr>
              <a:t>出店時期</a:t>
            </a:r>
          </a:p>
          <a:p>
            <a:pPr lvl="1"/>
            <a:r>
              <a:rPr kumimoji="1" lang="en-US" altLang="ja-JP" sz="2000" dirty="0">
                <a:latin typeface="+mn-ea"/>
              </a:rPr>
              <a:t>2023</a:t>
            </a:r>
            <a:r>
              <a:rPr kumimoji="1" lang="ja-JP" altLang="en-US" sz="2000" dirty="0">
                <a:latin typeface="+mn-ea"/>
              </a:rPr>
              <a:t>年</a:t>
            </a:r>
            <a:r>
              <a:rPr kumimoji="1" lang="en-US" altLang="ja-JP" sz="2000" dirty="0">
                <a:latin typeface="+mn-ea"/>
              </a:rPr>
              <a:t>10</a:t>
            </a:r>
            <a:r>
              <a:rPr kumimoji="1" lang="ja-JP" altLang="en-US" sz="2000" dirty="0">
                <a:latin typeface="+mn-ea"/>
              </a:rPr>
              <a:t>月</a:t>
            </a:r>
            <a:r>
              <a:rPr kumimoji="1" lang="en-US" altLang="ja-JP" sz="2000" dirty="0">
                <a:latin typeface="+mn-ea"/>
              </a:rPr>
              <a:t>1</a:t>
            </a:r>
            <a:r>
              <a:rPr kumimoji="1" lang="ja-JP" altLang="en-US" sz="2000" dirty="0">
                <a:latin typeface="+mn-ea"/>
              </a:rPr>
              <a:t>日</a:t>
            </a:r>
          </a:p>
          <a:p>
            <a:pPr lvl="2"/>
            <a:r>
              <a:rPr kumimoji="1" lang="ja-JP" altLang="en-US" sz="1800" dirty="0">
                <a:latin typeface="+mn-ea"/>
              </a:rPr>
              <a:t>改装工事は</a:t>
            </a:r>
            <a:r>
              <a:rPr kumimoji="1" lang="en-US" altLang="ja-JP" sz="1800" dirty="0">
                <a:latin typeface="+mn-ea"/>
              </a:rPr>
              <a:t>2023</a:t>
            </a:r>
            <a:r>
              <a:rPr kumimoji="1" lang="ja-JP" altLang="en-US" sz="1800" dirty="0">
                <a:latin typeface="+mn-ea"/>
              </a:rPr>
              <a:t>年</a:t>
            </a:r>
            <a:r>
              <a:rPr kumimoji="1" lang="en-US" altLang="ja-JP" sz="1800" dirty="0">
                <a:latin typeface="+mn-ea"/>
              </a:rPr>
              <a:t>8</a:t>
            </a:r>
            <a:r>
              <a:rPr kumimoji="1" lang="ja-JP" altLang="en-US" sz="1800" dirty="0">
                <a:latin typeface="+mn-ea"/>
              </a:rPr>
              <a:t>月中旬より開始</a:t>
            </a:r>
          </a:p>
        </p:txBody>
      </p:sp>
    </p:spTree>
    <p:extLst>
      <p:ext uri="{BB962C8B-B14F-4D97-AF65-F5344CB8AC3E}">
        <p14:creationId xmlns:p14="http://schemas.microsoft.com/office/powerpoint/2010/main" val="5133989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EE7FAD6-BAE9-6726-B7EE-1CE9C71202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696F877-6C59-EAD0-069B-2A444F544A2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ea"/>
              <a:buAutoNum type="circleNumDbPlain"/>
            </a:pPr>
            <a:r>
              <a:rPr kumimoji="1" lang="en-US" altLang="ja-JP" sz="2800" u="sng" dirty="0">
                <a:latin typeface="+mn-ea"/>
              </a:rPr>
              <a:t>10</a:t>
            </a:r>
            <a:r>
              <a:rPr kumimoji="1" lang="ja-JP" altLang="en-US" sz="2800" u="sng" dirty="0">
                <a:latin typeface="+mn-ea"/>
              </a:rPr>
              <a:t>月中</a:t>
            </a:r>
            <a:r>
              <a:rPr kumimoji="1" lang="ja-JP" altLang="en-US" sz="2800" dirty="0">
                <a:latin typeface="+mn-ea"/>
              </a:rPr>
              <a:t>に</a:t>
            </a:r>
            <a:r>
              <a:rPr kumimoji="1" lang="en-US" altLang="ja-JP" sz="2800" b="1" dirty="0">
                <a:solidFill>
                  <a:srgbClr val="FF0000"/>
                </a:solidFill>
                <a:latin typeface="+mn-ea"/>
              </a:rPr>
              <a:t>300</a:t>
            </a:r>
            <a:r>
              <a:rPr kumimoji="1" lang="ja-JP" altLang="en-US" sz="2800" b="1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b="1" dirty="0">
                <a:latin typeface="+mn-ea"/>
              </a:rPr>
              <a:t>の新規会員</a:t>
            </a:r>
            <a:r>
              <a:rPr kumimoji="1" lang="ja-JP" altLang="en-US" sz="2800" dirty="0">
                <a:latin typeface="+mn-ea"/>
              </a:rPr>
              <a:t>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u="sng" dirty="0">
                <a:latin typeface="+mn-ea"/>
              </a:rPr>
              <a:t>11</a:t>
            </a:r>
            <a:r>
              <a:rPr kumimoji="1" lang="ja-JP" altLang="en-US" sz="2800" u="sng" dirty="0">
                <a:latin typeface="+mn-ea"/>
              </a:rPr>
              <a:t>～</a:t>
            </a:r>
            <a:r>
              <a:rPr kumimoji="1" lang="en-US" altLang="ja-JP" sz="2800" u="sng" dirty="0">
                <a:latin typeface="+mn-ea"/>
              </a:rPr>
              <a:t>12</a:t>
            </a:r>
            <a:r>
              <a:rPr kumimoji="1" lang="ja-JP" altLang="en-US" sz="2800" u="sng" dirty="0">
                <a:latin typeface="+mn-ea"/>
              </a:rPr>
              <a:t>月中</a:t>
            </a:r>
            <a:r>
              <a:rPr kumimoji="1" lang="ja-JP" altLang="en-US" sz="2800" dirty="0">
                <a:latin typeface="+mn-ea"/>
              </a:rPr>
              <a:t>に</a:t>
            </a:r>
            <a:r>
              <a:rPr kumimoji="1" lang="en-US" altLang="ja-JP" sz="2800" b="1" dirty="0">
                <a:solidFill>
                  <a:srgbClr val="FF0000"/>
                </a:solidFill>
                <a:latin typeface="+mn-ea"/>
              </a:rPr>
              <a:t>400</a:t>
            </a:r>
            <a:r>
              <a:rPr kumimoji="1" lang="ja-JP" altLang="en-US" sz="2800" b="1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b="1" dirty="0">
                <a:latin typeface="+mn-ea"/>
              </a:rPr>
              <a:t>の新規会員</a:t>
            </a:r>
            <a:r>
              <a:rPr kumimoji="1" lang="ja-JP" altLang="en-US" sz="2800" dirty="0">
                <a:latin typeface="+mn-ea"/>
              </a:rPr>
              <a:t>を獲得</a:t>
            </a:r>
            <a:endParaRPr kumimoji="1" lang="en-US" altLang="ja-JP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endParaRPr kumimoji="1" lang="ja-JP" altLang="en-US" sz="2800" dirty="0">
              <a:latin typeface="+mn-ea"/>
            </a:endParaRPr>
          </a:p>
          <a:p>
            <a:pPr marL="514350" indent="-514350">
              <a:buFont typeface="+mj-ea"/>
              <a:buAutoNum type="circleNumDbPlain"/>
            </a:pPr>
            <a:r>
              <a:rPr kumimoji="1" lang="en-US" altLang="ja-JP" sz="2800" u="sng" dirty="0">
                <a:latin typeface="+mn-ea"/>
              </a:rPr>
              <a:t>2023</a:t>
            </a:r>
            <a:r>
              <a:rPr kumimoji="1" lang="ja-JP" altLang="en-US" sz="2800" u="sng" dirty="0">
                <a:latin typeface="+mn-ea"/>
              </a:rPr>
              <a:t>年中</a:t>
            </a:r>
            <a:r>
              <a:rPr kumimoji="1" lang="ja-JP" altLang="en-US" sz="2800" dirty="0">
                <a:latin typeface="+mn-ea"/>
              </a:rPr>
              <a:t>に合計</a:t>
            </a:r>
            <a:r>
              <a:rPr kumimoji="1" lang="en-US" altLang="ja-JP" sz="2800" b="1" dirty="0">
                <a:solidFill>
                  <a:srgbClr val="FF0000"/>
                </a:solidFill>
                <a:latin typeface="+mn-ea"/>
              </a:rPr>
              <a:t>700</a:t>
            </a:r>
            <a:r>
              <a:rPr kumimoji="1" lang="ja-JP" altLang="en-US" sz="2800" b="1" dirty="0">
                <a:solidFill>
                  <a:srgbClr val="FF0000"/>
                </a:solidFill>
                <a:latin typeface="+mn-ea"/>
              </a:rPr>
              <a:t>人</a:t>
            </a:r>
            <a:r>
              <a:rPr kumimoji="1" lang="ja-JP" altLang="en-US" sz="2800" b="1" dirty="0">
                <a:latin typeface="+mn-ea"/>
              </a:rPr>
              <a:t>の会員獲得</a:t>
            </a:r>
            <a:r>
              <a:rPr kumimoji="1" lang="ja-JP" altLang="en-US" sz="2800" dirty="0">
                <a:latin typeface="+mn-ea"/>
              </a:rPr>
              <a:t>を目指す</a:t>
            </a:r>
          </a:p>
        </p:txBody>
      </p:sp>
    </p:spTree>
    <p:extLst>
      <p:ext uri="{BB962C8B-B14F-4D97-AF65-F5344CB8AC3E}">
        <p14:creationId xmlns:p14="http://schemas.microsoft.com/office/powerpoint/2010/main" val="943713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3E95AC5-D0E8-48EE-6174-C826A7CB51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新店舗の概要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7A9E46F-3BCF-F3E2-7C27-57CAE31671D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410029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400" dirty="0">
                <a:latin typeface="+mn-ea"/>
              </a:rPr>
              <a:t>館内設備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000" dirty="0">
                <a:latin typeface="+mn-ea"/>
              </a:rPr>
              <a:t>各種トレーニングマシン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000" dirty="0">
                <a:latin typeface="+mn-ea"/>
              </a:rPr>
              <a:t>ヨガスタジオ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000" dirty="0">
                <a:latin typeface="+mn-ea"/>
              </a:rPr>
              <a:t>レンタルロッカー、シャワールーム・サウナ</a:t>
            </a:r>
          </a:p>
          <a:p>
            <a:endParaRPr kumimoji="1" lang="ja-JP" altLang="en-US" sz="2400" dirty="0">
              <a:latin typeface="+mn-ea"/>
            </a:endParaRPr>
          </a:p>
          <a:p>
            <a:pPr>
              <a:buFont typeface="Wingdings" panose="05000000000000000000" pitchFamily="2" charset="2"/>
              <a:buChar char="u"/>
            </a:pPr>
            <a:r>
              <a:rPr kumimoji="1" lang="ja-JP" altLang="en-US" sz="2400" dirty="0">
                <a:latin typeface="+mn-ea"/>
              </a:rPr>
              <a:t>営業時間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kumimoji="1" lang="ja-JP" altLang="en-US" sz="2000" dirty="0">
                <a:latin typeface="+mn-ea"/>
              </a:rPr>
              <a:t>午前</a:t>
            </a:r>
            <a:r>
              <a:rPr kumimoji="1" lang="en-US" altLang="ja-JP" sz="2000" dirty="0">
                <a:latin typeface="+mn-ea"/>
              </a:rPr>
              <a:t>10</a:t>
            </a:r>
            <a:r>
              <a:rPr kumimoji="1" lang="ja-JP" altLang="en-US" sz="2000" dirty="0">
                <a:latin typeface="+mn-ea"/>
              </a:rPr>
              <a:t>時～午後</a:t>
            </a:r>
            <a:r>
              <a:rPr kumimoji="1" lang="en-US" altLang="ja-JP" sz="2000" dirty="0">
                <a:latin typeface="+mn-ea"/>
              </a:rPr>
              <a:t>11</a:t>
            </a:r>
            <a:r>
              <a:rPr kumimoji="1" lang="ja-JP" altLang="en-US" sz="2000" dirty="0">
                <a:latin typeface="+mn-ea"/>
              </a:rPr>
              <a:t>時</a:t>
            </a:r>
            <a:r>
              <a:rPr kumimoji="1" lang="en-US" altLang="ja-JP" sz="2000" dirty="0">
                <a:latin typeface="+mn-ea"/>
              </a:rPr>
              <a:t>30</a:t>
            </a:r>
            <a:r>
              <a:rPr kumimoji="1" lang="ja-JP" altLang="en-US" sz="2000" dirty="0">
                <a:latin typeface="+mn-ea"/>
              </a:rPr>
              <a:t>分</a:t>
            </a:r>
          </a:p>
          <a:p>
            <a:endParaRPr kumimoji="1" lang="ja-JP" altLang="en-US" sz="2400" dirty="0">
              <a:latin typeface="+mn-ea"/>
            </a:endParaRPr>
          </a:p>
          <a:p>
            <a:pPr marL="0" indent="0" algn="r">
              <a:buNone/>
            </a:pPr>
            <a:r>
              <a:rPr kumimoji="1" lang="en-US" altLang="ja-JP" dirty="0">
                <a:latin typeface="+mn-ea"/>
              </a:rPr>
              <a:t>※8/13</a:t>
            </a:r>
            <a:r>
              <a:rPr kumimoji="1" lang="ja-JP" altLang="en-US" dirty="0">
                <a:latin typeface="+mn-ea"/>
              </a:rPr>
              <a:t>～</a:t>
            </a:r>
            <a:r>
              <a:rPr kumimoji="1" lang="en-US" altLang="ja-JP" dirty="0">
                <a:latin typeface="+mn-ea"/>
              </a:rPr>
              <a:t>8/16</a:t>
            </a:r>
            <a:r>
              <a:rPr kumimoji="1" lang="ja-JP" altLang="en-US" dirty="0">
                <a:latin typeface="+mn-ea"/>
              </a:rPr>
              <a:t>と</a:t>
            </a:r>
            <a:r>
              <a:rPr kumimoji="1" lang="en-US" altLang="ja-JP" dirty="0">
                <a:latin typeface="+mn-ea"/>
              </a:rPr>
              <a:t>12/30</a:t>
            </a:r>
            <a:r>
              <a:rPr kumimoji="1" lang="ja-JP" altLang="en-US" dirty="0">
                <a:latin typeface="+mn-ea"/>
              </a:rPr>
              <a:t>～</a:t>
            </a:r>
            <a:r>
              <a:rPr kumimoji="1" lang="en-US" altLang="ja-JP" dirty="0">
                <a:latin typeface="+mn-ea"/>
              </a:rPr>
              <a:t>1/5</a:t>
            </a:r>
            <a:r>
              <a:rPr kumimoji="1" lang="ja-JP" altLang="en-US" dirty="0">
                <a:latin typeface="+mn-ea"/>
              </a:rPr>
              <a:t>の期間は休館日となります。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3383230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8D5787-8F03-F531-06A0-F402486B55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当初の目標</a:t>
            </a:r>
          </a:p>
        </p:txBody>
      </p:sp>
      <p:graphicFrame>
        <p:nvGraphicFramePr>
          <p:cNvPr id="4" name="表 4">
            <a:extLst>
              <a:ext uri="{FF2B5EF4-FFF2-40B4-BE49-F238E27FC236}">
                <a16:creationId xmlns:a16="http://schemas.microsoft.com/office/drawing/2014/main" id="{92ECAB1A-2BEF-50FA-C4EF-E0F0F8105B3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59371750"/>
              </p:ext>
            </p:extLst>
          </p:nvPr>
        </p:nvGraphicFramePr>
        <p:xfrm>
          <a:off x="2589213" y="2133600"/>
          <a:ext cx="8915400" cy="3857765"/>
        </p:xfrm>
        <a:graphic>
          <a:graphicData uri="http://schemas.openxmlformats.org/drawingml/2006/table">
            <a:tbl>
              <a:tblPr firstRow="1" lastRow="1" bandRow="1">
                <a:tableStyleId>{21E4AEA4-8DFA-4A89-87EB-49C32662AFE0}</a:tableStyleId>
              </a:tblPr>
              <a:tblGrid>
                <a:gridCol w="2228850">
                  <a:extLst>
                    <a:ext uri="{9D8B030D-6E8A-4147-A177-3AD203B41FA5}">
                      <a16:colId xmlns:a16="http://schemas.microsoft.com/office/drawing/2014/main" val="3356750507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3793609974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251965071"/>
                    </a:ext>
                  </a:extLst>
                </a:gridCol>
                <a:gridCol w="2228850">
                  <a:extLst>
                    <a:ext uri="{9D8B030D-6E8A-4147-A177-3AD203B41FA5}">
                      <a16:colId xmlns:a16="http://schemas.microsoft.com/office/drawing/2014/main" val="3761193590"/>
                    </a:ext>
                  </a:extLst>
                </a:gridCol>
              </a:tblGrid>
              <a:tr h="771553">
                <a:tc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2023</a:t>
                      </a:r>
                      <a:r>
                        <a:rPr kumimoji="1" lang="ja-JP" altLang="en-US" dirty="0"/>
                        <a:t>年</a:t>
                      </a:r>
                      <a:r>
                        <a:rPr kumimoji="1" lang="en-US" altLang="ja-JP" dirty="0"/>
                        <a:t>10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2023</a:t>
                      </a:r>
                      <a:r>
                        <a:rPr kumimoji="1" lang="ja-JP" altLang="en-US" dirty="0"/>
                        <a:t>年</a:t>
                      </a:r>
                      <a:r>
                        <a:rPr kumimoji="1" lang="en-US" altLang="ja-JP" dirty="0"/>
                        <a:t>11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2023</a:t>
                      </a:r>
                      <a:r>
                        <a:rPr kumimoji="1" lang="ja-JP" altLang="en-US" dirty="0"/>
                        <a:t>年</a:t>
                      </a:r>
                      <a:r>
                        <a:rPr kumimoji="1" lang="en-US" altLang="ja-JP" dirty="0"/>
                        <a:t>12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419644452"/>
                  </a:ext>
                </a:extLst>
              </a:tr>
              <a:tr h="77155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1" dirty="0"/>
                        <a:t>会員数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300</a:t>
                      </a:r>
                      <a:r>
                        <a:rPr kumimoji="1" lang="ja-JP" altLang="en-US" dirty="0"/>
                        <a:t>人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500</a:t>
                      </a:r>
                      <a:r>
                        <a:rPr kumimoji="1" lang="ja-JP" altLang="en-US" dirty="0"/>
                        <a:t>人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700</a:t>
                      </a:r>
                      <a:r>
                        <a:rPr kumimoji="1" lang="ja-JP" altLang="en-US" dirty="0"/>
                        <a:t>人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548788695"/>
                  </a:ext>
                </a:extLst>
              </a:tr>
              <a:tr h="77155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1" dirty="0"/>
                        <a:t>会費売上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2,150,000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3,800,000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4,850,000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803586564"/>
                  </a:ext>
                </a:extLst>
              </a:tr>
              <a:tr h="77155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1" dirty="0"/>
                        <a:t>物販売上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240,000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440,000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560,000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282226594"/>
                  </a:ext>
                </a:extLst>
              </a:tr>
              <a:tr h="771553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合計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2,390,000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4,240,000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5,410,000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55872596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433930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BC9607-64C1-F692-289C-89A9D78421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売上の推移（目標値）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E5B9D8F3-2E0F-F0CB-5434-B386F1790712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37403942"/>
              </p:ext>
            </p:extLst>
          </p:nvPr>
        </p:nvGraphicFramePr>
        <p:xfrm>
          <a:off x="2589213" y="1419367"/>
          <a:ext cx="8915400" cy="498143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8264040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5D82D7B-16AE-8403-3BD3-98A1456F4E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保有ポイントに応じた割引サービス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B36B3726-71C2-399C-3718-30C22334C00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23098632"/>
              </p:ext>
            </p:extLst>
          </p:nvPr>
        </p:nvGraphicFramePr>
        <p:xfrm>
          <a:off x="2589213" y="1378425"/>
          <a:ext cx="8915400" cy="485546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73508BC-A08C-2146-6CFA-5CEE6B40EE9F}"/>
              </a:ext>
            </a:extLst>
          </p:cNvPr>
          <p:cNvSpPr txBox="1"/>
          <p:nvPr/>
        </p:nvSpPr>
        <p:spPr>
          <a:xfrm>
            <a:off x="5813945" y="6346209"/>
            <a:ext cx="597726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dirty="0"/>
              <a:t>保有しているポイント数に応じて上記の割引が適用されます。</a:t>
            </a:r>
          </a:p>
        </p:txBody>
      </p:sp>
    </p:spTree>
    <p:extLst>
      <p:ext uri="{BB962C8B-B14F-4D97-AF65-F5344CB8AC3E}">
        <p14:creationId xmlns:p14="http://schemas.microsoft.com/office/powerpoint/2010/main" val="3178804684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41</TotalTime>
  <Words>373</Words>
  <Application>Microsoft Office PowerPoint</Application>
  <PresentationFormat>ワイド画面</PresentationFormat>
  <Paragraphs>75</Paragraphs>
  <Slides>7</Slides>
  <Notes>7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5" baseType="lpstr">
      <vt:lpstr>ＭＳ Ｐゴシック</vt:lpstr>
      <vt:lpstr>メイリオ</vt:lpstr>
      <vt:lpstr>游ゴシック</vt:lpstr>
      <vt:lpstr>Arial</vt:lpstr>
      <vt:lpstr>Century Gothic</vt:lpstr>
      <vt:lpstr>Wingdings</vt:lpstr>
      <vt:lpstr>Wingdings 3</vt:lpstr>
      <vt:lpstr>ウィスプ</vt:lpstr>
      <vt:lpstr>新店舗の出店概要</vt:lpstr>
      <vt:lpstr>出店概要</vt:lpstr>
      <vt:lpstr>当初の目標</vt:lpstr>
      <vt:lpstr>新店舗の概要</vt:lpstr>
      <vt:lpstr>当初の目標</vt:lpstr>
      <vt:lpstr>売上の推移（目標値）</vt:lpstr>
      <vt:lpstr>保有ポイントに応じた割引サービス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新店舗の出店概要</dc:title>
  <dc:creator>裕介 相澤</dc:creator>
  <cp:lastModifiedBy>裕介 相澤</cp:lastModifiedBy>
  <cp:revision>22</cp:revision>
  <dcterms:created xsi:type="dcterms:W3CDTF">2022-12-26T14:03:48Z</dcterms:created>
  <dcterms:modified xsi:type="dcterms:W3CDTF">2022-12-26T14:45:29Z</dcterms:modified>
</cp:coreProperties>
</file>

<file path=docProps/thumbnail.jpeg>
</file>