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C3A8C65-C485-442A-85A3-96E3F0DE54A8}">
      <dgm:prSet phldrT="[テキスト]" phldr="1" custT="1"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DC9154E-3CBB-417B-AF39-6551CFC2FB6F}" type="parTrans" cxnId="{D875C5A1-2FE7-443C-8C38-029CCA17DAE6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4FCEB25-6A84-4C95-BB76-ED8ED2F9F011}" type="sibTrans" cxnId="{D875C5A1-2FE7-443C-8C38-029CCA17DAE6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8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8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8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8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8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8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8">
        <dgm:presLayoutVars>
          <dgm:bulletEnabled val="1"/>
        </dgm:presLayoutVars>
      </dgm:prSet>
      <dgm:spPr/>
    </dgm:pt>
    <dgm:pt modelId="{F29B41BC-858F-4784-A283-30E21FFB7690}" type="pres">
      <dgm:prSet presAssocID="{0C3A8C65-C485-442A-85A3-96E3F0DE54A8}" presName="childTextArrow" presStyleLbl="fgAccFollowNode1" presStyleIdx="7" presStyleCnt="8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5472677D-948D-4BBC-952B-98B5ADFC9AE7}" type="presOf" srcId="{0C3A8C65-C485-442A-85A3-96E3F0DE54A8}" destId="{F29B41BC-858F-4784-A283-30E21FFB7690}" srcOrd="0" destOrd="0" presId="urn:microsoft.com/office/officeart/2005/8/layout/process4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D875C5A1-2FE7-443C-8C38-029CCA17DAE6}" srcId="{C7F54AEC-1638-4ECE-994E-83FD43B47095}" destId="{0C3A8C65-C485-442A-85A3-96E3F0DE54A8}" srcOrd="1" destOrd="0" parTransId="{7DC9154E-3CBB-417B-AF39-6551CFC2FB6F}" sibTransId="{34FCEB25-6A84-4C95-BB76-ED8ED2F9F011}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  <dgm:cxn modelId="{A5D9C114-2B94-4C63-8B28-4449E6923968}" type="presParOf" srcId="{ECEAFC15-F7C6-46E7-8D9C-D71B180FEF00}" destId="{F29B41BC-858F-4784-A283-30E21FFB769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4457699" cy="397549"/>
      </dsp:txXfrm>
    </dsp:sp>
    <dsp:sp modelId="{F29B41BC-858F-4784-A283-30E21FFB7690}">
      <dsp:nvSpPr>
        <dsp:cNvPr id="0" name=""/>
        <dsp:cNvSpPr/>
      </dsp:nvSpPr>
      <dsp:spPr>
        <a:xfrm>
          <a:off x="4457700" y="468326"/>
          <a:ext cx="4457699" cy="3975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2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68326"/>
        <a:ext cx="4457699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341691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</TotalTime>
  <Words>218</Words>
  <Application>Microsoft Office PowerPoint</Application>
  <PresentationFormat>ワイド画面</PresentationFormat>
  <Paragraphs>62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58</cp:revision>
  <dcterms:created xsi:type="dcterms:W3CDTF">2022-12-26T16:01:16Z</dcterms:created>
  <dcterms:modified xsi:type="dcterms:W3CDTF">2023-01-18T13:42:04Z</dcterms:modified>
</cp:coreProperties>
</file>