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738" y="-181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  <a:sp3d/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F5D54-3F80-42A1-90DE-0F3E2FC7C9B8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017D0-D095-46F4-B4D8-11C86E493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024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12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860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591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2460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/>
              <a:t>次は「スマートフォンの保有率」の推移をグラフで見ていきます。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en-US" altLang="ja-JP" dirty="0"/>
              <a:t>20</a:t>
            </a:r>
            <a:r>
              <a:rPr kumimoji="1" lang="ja-JP" altLang="en-US" dirty="0"/>
              <a:t>代、</a:t>
            </a:r>
            <a:r>
              <a:rPr kumimoji="1" lang="en-US" altLang="ja-JP" dirty="0"/>
              <a:t>40</a:t>
            </a:r>
            <a:r>
              <a:rPr kumimoji="1" lang="ja-JP" altLang="en-US" dirty="0"/>
              <a:t>代の「スマートフォンの保有率」は</a:t>
            </a:r>
            <a:r>
              <a:rPr kumimoji="1" lang="en-US" altLang="ja-JP" dirty="0"/>
              <a:t>2013</a:t>
            </a:r>
            <a:r>
              <a:rPr kumimoji="1" lang="ja-JP" altLang="en-US" dirty="0"/>
              <a:t>年頃に大きく上昇し、</a:t>
            </a:r>
            <a:r>
              <a:rPr kumimoji="1" lang="ja-JP" altLang="en-US" b="1" dirty="0">
                <a:solidFill>
                  <a:srgbClr val="FF0000"/>
                </a:solidFill>
              </a:rPr>
              <a:t>現在では</a:t>
            </a:r>
            <a:r>
              <a:rPr kumimoji="1" lang="en-US" altLang="ja-JP" b="1" dirty="0">
                <a:solidFill>
                  <a:srgbClr val="FF0000"/>
                </a:solidFill>
              </a:rPr>
              <a:t>95</a:t>
            </a:r>
            <a:r>
              <a:rPr kumimoji="1" lang="ja-JP" altLang="en-US" b="1" dirty="0">
                <a:solidFill>
                  <a:srgbClr val="FF0000"/>
                </a:solidFill>
              </a:rPr>
              <a:t>％以上</a:t>
            </a:r>
            <a:r>
              <a:rPr kumimoji="1" lang="ja-JP" altLang="en-US" dirty="0"/>
              <a:t>の人がスマートフォンを保有しています。</a:t>
            </a:r>
          </a:p>
          <a:p>
            <a:pPr algn="just"/>
            <a:endParaRPr kumimoji="1" lang="ja-JP" altLang="en-US" dirty="0"/>
          </a:p>
          <a:p>
            <a:pPr algn="just"/>
            <a:r>
              <a:rPr kumimoji="1" lang="ja-JP" altLang="en-US" dirty="0"/>
              <a:t>一方、</a:t>
            </a:r>
            <a:r>
              <a:rPr kumimoji="1" lang="en-US" altLang="ja-JP" dirty="0"/>
              <a:t>60</a:t>
            </a:r>
            <a:r>
              <a:rPr kumimoji="1" lang="ja-JP" altLang="en-US" dirty="0"/>
              <a:t>代の「スマートフォンの保有率」は、</a:t>
            </a:r>
            <a:r>
              <a:rPr kumimoji="1" lang="en-US" altLang="ja-JP" dirty="0"/>
              <a:t>2013</a:t>
            </a:r>
            <a:r>
              <a:rPr kumimoji="1" lang="ja-JP" altLang="en-US" dirty="0"/>
              <a:t>年の時点で約半数しかありませんでした。それが</a:t>
            </a:r>
            <a:r>
              <a:rPr kumimoji="1" lang="en-US" altLang="ja-JP" b="1" dirty="0">
                <a:solidFill>
                  <a:srgbClr val="FF0000"/>
                </a:solidFill>
              </a:rPr>
              <a:t>2021</a:t>
            </a:r>
            <a:r>
              <a:rPr kumimoji="1" lang="ja-JP" altLang="en-US" b="1" dirty="0">
                <a:solidFill>
                  <a:srgbClr val="FF0000"/>
                </a:solidFill>
              </a:rPr>
              <a:t>年には</a:t>
            </a:r>
            <a:r>
              <a:rPr kumimoji="1" lang="en-US" altLang="ja-JP" b="1" dirty="0">
                <a:solidFill>
                  <a:srgbClr val="FF0000"/>
                </a:solidFill>
              </a:rPr>
              <a:t>91.0</a:t>
            </a:r>
            <a:r>
              <a:rPr kumimoji="1" lang="ja-JP" altLang="en-US" b="1" dirty="0">
                <a:solidFill>
                  <a:srgbClr val="FF0000"/>
                </a:solidFill>
              </a:rPr>
              <a:t>％にまで増加</a:t>
            </a:r>
            <a:r>
              <a:rPr kumimoji="1" lang="ja-JP" altLang="en-US" dirty="0"/>
              <a:t>しています。ここ数年で高齢者の保有率も急速に伸びているようです。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29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277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62</TotalTime>
  <Words>321</Words>
  <Application>Microsoft Office PowerPoint</Application>
  <PresentationFormat>ワイド画面</PresentationFormat>
  <Paragraphs>70</Paragraphs>
  <Slides>6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67</cp:revision>
  <dcterms:created xsi:type="dcterms:W3CDTF">2022-12-27T16:26:35Z</dcterms:created>
  <dcterms:modified xsi:type="dcterms:W3CDTF">2023-01-26T10:13:55Z</dcterms:modified>
</cp:coreProperties>
</file>