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9705715" cy="4195481"/>
          </a:xfrm>
        </p:spPr>
        <p:txBody>
          <a:bodyPr>
            <a:normAutofit fontScale="925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</TotalTime>
  <Words>67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16</cp:revision>
  <dcterms:created xsi:type="dcterms:W3CDTF">2022-12-27T16:26:35Z</dcterms:created>
  <dcterms:modified xsi:type="dcterms:W3CDTF">2023-01-06T18:18:57Z</dcterms:modified>
</cp:coreProperties>
</file>