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140981" y="6082116"/>
            <a:ext cx="590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出典：総務省　通信利用動向調査（世帯編）</a:t>
            </a:r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「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</a:t>
            </a:r>
            <a:r>
              <a:rPr kumimoji="1" lang="en-US" altLang="ja-JP" dirty="0"/>
              <a:t>2011</a:t>
            </a:r>
            <a:r>
              <a:rPr kumimoji="1" lang="ja-JP" altLang="en-US" dirty="0"/>
              <a:t>年」の数値は、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215</Words>
  <Application>Microsoft Office PowerPoint</Application>
  <PresentationFormat>ワイド画面</PresentationFormat>
  <Paragraphs>59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57</cp:revision>
  <dcterms:created xsi:type="dcterms:W3CDTF">2022-12-27T16:26:35Z</dcterms:created>
  <dcterms:modified xsi:type="dcterms:W3CDTF">2023-01-21T14:44:08Z</dcterms:modified>
</cp:coreProperties>
</file>