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841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524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0678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0881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147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942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48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335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338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091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751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8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インターネットへの接続</a:t>
            </a:r>
          </a:p>
          <a:p>
            <a:pPr lvl="1"/>
            <a:r>
              <a:rPr kumimoji="1" lang="en-US" altLang="ja-JP" dirty="0"/>
              <a:t>SNS</a:t>
            </a:r>
            <a:r>
              <a:rPr kumimoji="1" lang="ja-JP" altLang="en-US" dirty="0"/>
              <a:t>の利用、</a:t>
            </a:r>
            <a:r>
              <a:rPr kumimoji="1" lang="en-US" altLang="ja-JP" dirty="0"/>
              <a:t>Web</a:t>
            </a:r>
            <a:r>
              <a:rPr kumimoji="1" lang="ja-JP" altLang="en-US" dirty="0"/>
              <a:t>の閲覧、メールの送受信など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アプリの活用</a:t>
            </a:r>
          </a:p>
          <a:p>
            <a:pPr lvl="1"/>
            <a:r>
              <a:rPr kumimoji="1" lang="ja-JP" altLang="en-US" dirty="0"/>
              <a:t>アプリをインストールすることで、さまざまな用途に活用できる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カメラ、</a:t>
            </a:r>
            <a:r>
              <a:rPr kumimoji="1" lang="en-US" altLang="ja-JP" dirty="0"/>
              <a:t>GPS</a:t>
            </a:r>
            <a:r>
              <a:rPr kumimoji="1" lang="ja-JP" altLang="en-US" dirty="0"/>
              <a:t>、</a:t>
            </a:r>
            <a:r>
              <a:rPr kumimoji="1" lang="en-US" altLang="ja-JP" dirty="0"/>
              <a:t>NFC</a:t>
            </a:r>
            <a:r>
              <a:rPr kumimoji="1" lang="ja-JP" altLang="en-US" dirty="0"/>
              <a:t>の搭載</a:t>
            </a:r>
          </a:p>
          <a:p>
            <a:pPr lvl="1"/>
            <a:r>
              <a:rPr kumimoji="1" lang="ja-JP" altLang="en-US" dirty="0"/>
              <a:t>写真・動画の撮影、位置情報、非接触</a:t>
            </a:r>
            <a:r>
              <a:rPr kumimoji="1" lang="en-US" altLang="ja-JP" dirty="0"/>
              <a:t>IC</a:t>
            </a:r>
            <a:r>
              <a:rPr kumimoji="1" lang="ja-JP" altLang="en-US" dirty="0"/>
              <a:t>カードとしての活用など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</TotalTime>
  <Words>67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Tw Cen MT</vt:lpstr>
      <vt:lpstr>Tw Cen MT Condensed</vt:lpstr>
      <vt:lpstr>Wingdings 3</vt:lpstr>
      <vt:lpstr>インテグラル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5</cp:revision>
  <dcterms:created xsi:type="dcterms:W3CDTF">2022-12-27T16:26:35Z</dcterms:created>
  <dcterms:modified xsi:type="dcterms:W3CDTF">2022-12-30T10:28:03Z</dcterms:modified>
</cp:coreProperties>
</file>