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16177"/>
              </p:ext>
            </p:extLst>
          </p:nvPr>
        </p:nvGraphicFramePr>
        <p:xfrm>
          <a:off x="1103313" y="2052638"/>
          <a:ext cx="89471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2013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2015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2017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2019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51.4%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89.8%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99.0%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98.2%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34.9%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78.1%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88.8%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97.2%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98.5%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</a:t>
                      </a:r>
                      <a:r>
                        <a:rPr kumimoji="1" lang="ja-JP" altLang="en-US" dirty="0"/>
                        <a:t>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※14.8%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49.3%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64.2%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69.5%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83.8%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91.0%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148</Words>
  <Application>Microsoft Office PowerPoint</Application>
  <PresentationFormat>ワイド画面</PresentationFormat>
  <Paragraphs>47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24</cp:revision>
  <dcterms:created xsi:type="dcterms:W3CDTF">2022-12-27T16:26:35Z</dcterms:created>
  <dcterms:modified xsi:type="dcterms:W3CDTF">2023-01-10T20:18:25Z</dcterms:modified>
</cp:coreProperties>
</file>