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90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Wingdings</vt:lpstr>
      <vt:lpstr>Wingdings 3</vt:lpstr>
      <vt:lpstr>イオン</vt:lpstr>
      <vt:lpstr>スマートフォンの現状</vt:lpstr>
      <vt:lpstr>スマートフォンの特長</vt:lpstr>
      <vt:lpstr>発表の概要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21</cp:revision>
  <dcterms:created xsi:type="dcterms:W3CDTF">2022-12-27T16:26:35Z</dcterms:created>
  <dcterms:modified xsi:type="dcterms:W3CDTF">2023-01-08T15:08:03Z</dcterms:modified>
</cp:coreProperties>
</file>