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61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92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399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53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524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54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01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804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751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88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87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76E6AF-DA0E-40E5-BF7B-7012CF57A550}" type="datetimeFigureOut">
              <a:rPr kumimoji="1" lang="ja-JP" altLang="en-US" smtClean="0"/>
              <a:t>2023/1/10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3D9BDCF-6AE9-438E-9C9B-53070638619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733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C6F86E-0F09-559C-3B97-755F3B9E33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883C4C5-B21C-5C36-66E9-26F95A3F7C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501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5DEFA5-B9CC-5196-4577-F7A708126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東京の路面電車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291BDD-0284-A0F5-921F-213D9D816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都電荒川線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F114B1E-7F01-1DA3-C5F6-D97D499147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462" y="2310591"/>
            <a:ext cx="5562827" cy="369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68461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</TotalTime>
  <Words>7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Calibri</vt:lpstr>
      <vt:lpstr>Calibri Light</vt:lpstr>
      <vt:lpstr>レトロスペクト</vt:lpstr>
      <vt:lpstr>PowerPoint プレゼンテーション</vt:lpstr>
      <vt:lpstr>東京の路面電車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1</cp:revision>
  <dcterms:created xsi:type="dcterms:W3CDTF">2023-01-09T16:07:09Z</dcterms:created>
  <dcterms:modified xsi:type="dcterms:W3CDTF">2023-01-09T16:09:21Z</dcterms:modified>
</cp:coreProperties>
</file>