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9705715" cy="4195481"/>
          </a:xfrm>
        </p:spPr>
        <p:txBody>
          <a:bodyPr>
            <a:normAutofit fontScale="92500"/>
          </a:bodyPr>
          <a:lstStyle/>
          <a:p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/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/>
            <a:r>
              <a:rPr kumimoji="1" lang="ja-JP" altLang="en-US" sz="2400" dirty="0"/>
              <a:t>アプリをインストールすることで、さまざまな用途に活用できる</a:t>
            </a:r>
          </a:p>
          <a:p>
            <a:endParaRPr kumimoji="1" lang="ja-JP" altLang="en-US" sz="2800" dirty="0"/>
          </a:p>
          <a:p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/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</TotalTime>
  <Words>67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イオン</vt:lpstr>
      <vt:lpstr>スマートフォンの現状</vt:lpstr>
      <vt:lpstr>スマートフォンの特長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12</cp:revision>
  <dcterms:created xsi:type="dcterms:W3CDTF">2022-12-27T16:26:35Z</dcterms:created>
  <dcterms:modified xsi:type="dcterms:W3CDTF">2023-01-05T15:53:09Z</dcterms:modified>
</cp:coreProperties>
</file>