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8E170-D2C7-9FA1-4FEB-ACF09A2E7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ECFFB7-CDE0-AA32-8A8C-4C1938AD2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C35115-A051-19E9-E26B-40B448373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C80149-E4FA-6621-5294-E5E531927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EF12F5-89BF-ADF3-2494-65706EE02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6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DFF97F-52CE-0DA4-FD9E-2D68BB3F2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DD44DA-87A3-9364-AED1-A9F1F06A0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218E14-55AF-8D17-979B-68C76F3CA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C1E7E6-7D39-ED2A-6AB2-14454A9C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5A598A-4A32-1D44-7E67-CFD29A36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72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A8AA1C-255F-D9A1-3FAD-7FE79A904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2C8828-9FFF-B013-CBAB-AA054646D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FF4964-2DE2-A31E-A534-DE5FDC26A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9FCD35-D50E-50B0-BFCA-2302B27B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63DF5D-13E5-81D4-5843-6E6BEF2D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15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5460E-847B-90F9-637A-1478A1A22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68BE80-1BE1-3A7D-963C-1F028A999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00D667-ACAD-7297-3546-CF16DB150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E2D966-30E8-8BD5-D19A-9C938417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0E717A-09A3-679C-560E-448B248B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33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5E30F0-F33E-8DA3-6772-FE5DBE146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EA1D3A-E445-384D-FFE4-B5E2DAB1A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529AD3-6336-DCBA-AF30-8EEC57C51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14F51B-59BB-419C-E50F-6C5994CA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2D890-DE58-CFEB-E3FD-402FC7DD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2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AC4F62-C262-E545-AED2-6F59648D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436EB3-7EA2-8574-EB07-578A0CB4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BAEBDE2-021F-5DB5-FFE0-0D52061A3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86B010-BB6C-611A-5CED-0A45F9856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E362C4-D3BA-3F51-87CE-5CF6FF12B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04D8EA-BA28-FE2C-37AB-66616C72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022C91-AF9F-19E2-BBE8-3F44DCD2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FB2B6E-C2F6-15CF-62D0-B3654C14B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6F8C70A-AFB7-8C0D-7B73-A98D78CC3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C182EC1-B237-4BB0-164C-3690F819A1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A72EE69-D014-0DA9-A99F-656BC4676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67726A-71DF-2829-E585-C3AF8AF9F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7C07A54-FF7D-C94B-B6F4-A2A4AE3F1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6AE73F9-B8BC-D532-70D6-22AEB791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68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FBD1-C977-A7EA-842D-973099385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B6CFA88-F8BF-C444-74D6-811FCCC1D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12D17B-FD34-E27E-431D-135ECEC47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74F905E-85D0-DF33-7ADC-282F7968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54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66EC29-9D58-5C6F-2F0C-A6DEC8EC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247C72B-0753-77F6-37C4-2A572D48A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C6CE2A-06CF-9788-8337-C26CFFA43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29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B32E17-2E65-7414-863C-F6E59CD4B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0935C6-6A62-1DEE-A3F6-69FF62CD6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EA422B-EC2C-3BD9-91CD-86E70EBCC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7EB176-75C9-B0B1-1B8F-E907DCB01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55700C-57DB-B53E-A796-70084F0C9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A734F0-C028-974D-1543-1833003C9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53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033AF1-D1AA-412E-45FA-F4AD8A067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DD030FF-3033-28AB-FABE-ECFBB59136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FCAB64A-F086-5AD7-C167-EF7AA4BCE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3D1D53-5C7B-2447-8152-FE195434E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EC788-BDE7-A891-EB82-EA3F1F4B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459231-AFC2-DE29-CD42-537816B0C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61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6251F8C-CA7F-4ABD-31AE-6BCF3AB77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3A0430-33AF-6DDE-CF2C-5717B2FE9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C19644-9D38-01A0-5BEC-5A56F1308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6A750D-FEDF-FBC4-5C33-40179BDB98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BD2DFC-89B6-9A2F-B1FA-5C5B8077E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3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A51911-B8D2-0B78-AEB3-10734E484F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</a:t>
            </a:r>
            <a:r>
              <a:rPr lang="ja-JP" altLang="en-US" dirty="0"/>
              <a:t>現状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EDA0B11-85D8-577D-9C8E-D852A13A7A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普及率とリサイクルについて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56234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スマートフォンの現状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スマートフォンの研究</dc:title>
  <dc:creator>裕介 相澤</dc:creator>
  <cp:lastModifiedBy>裕介 相澤</cp:lastModifiedBy>
  <cp:revision>2</cp:revision>
  <dcterms:created xsi:type="dcterms:W3CDTF">2022-12-26T16:15:57Z</dcterms:created>
  <dcterms:modified xsi:type="dcterms:W3CDTF">2022-12-26T16:16:47Z</dcterms:modified>
</cp:coreProperties>
</file>