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DC8021-D868-6CC5-045D-AB3AC23CF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D0291A7-E429-C1F3-6929-13422580A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DE2298-7835-028A-2407-F75C4A2E3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4C751E-6E5D-760D-0798-94733EB50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415C02-B0FA-7D0F-E7E7-1968AD4A4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787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18A9F-73CA-5A1E-677D-A53968680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498DEB-C80B-CADD-16B0-DFC2A24E6F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202CBE-69A3-4EA6-9B1A-18DD59176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47A96E-8A20-4551-07AA-CB8127B87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2694D0-9012-89CC-EF54-E348CEBEC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178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772CEC-E9CA-6A02-D690-BF4CF4FD7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B61F341-FB5E-B2EF-CE08-29D1338FC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7172E40-E315-E049-12A4-05881848F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7B31FD-5198-5904-CCED-E1CE0409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4150C7-B010-90F9-94D7-B9B558F6C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413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9325EC-7D2B-EF93-5A45-E0831A7FD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93B2CA-BFE0-C7E4-50EE-C6D304574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479F51-B8E0-7CB9-2B89-C4266E190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74F326-881D-448C-E19D-D8748DA5B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D57350-9502-C958-C787-574307282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3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398772-83C3-3014-11CF-4265F2489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4E03CB-D441-4FB0-86FB-CE3C69C85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D67A4D-7942-069E-F1DE-ABE974D61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58D019-E4D5-3A78-AB69-10715BDCB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E6A9FC-30FC-E25A-15AA-1CB4966F4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696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59C41-7A1B-A50E-88F9-A523E7319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6D9C32-4BEB-DD7F-ED74-7C1CF99332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D652F4-8362-3093-CF3B-0AE56DC5EB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D9007D-39CD-C40C-38AC-9DF8A0419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D1DEC6-D06D-E60C-0833-1CFAC96E3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C446C7-CBC3-D133-513D-9F7F6D9F3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63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CDFF2C-0EB4-2EAE-1FE2-1A9F38038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DC7CD38-048D-B62B-5375-474B95AF5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76724E6-A088-49E9-AD17-21C445828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D5DB25A-6654-8F4E-7B86-02A1232805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556B8FA-69DE-63EF-3AD7-F6F8ADEE54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0F1FC14-5716-8755-FFAD-B3B6560C8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3BF06A4-4172-AF8C-9306-4A9F39C57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A079E01-0E01-5BF4-2105-3B1AED680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829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01E9C0-9253-06DF-ADA3-8D8BAD019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671C28-72D4-C0F5-5624-81AD4EDD6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562080A-3363-EF60-500C-D996B59DE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A543D7C-733D-F1F1-9F83-14338695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278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FA74E5-9077-A488-B236-733A055A8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959BBF3-B599-959F-D032-8298F5116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80AAF66-399E-1593-61C9-11F269B11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991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297838-FFCF-CE5D-0AB0-E5BB79DFA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2EA649-06BF-C5A8-A81E-F566D7209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5CAE89-C5FF-3AA0-C922-85B282024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0D21A9-4E95-E5FA-FE72-7E37E434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ACBD024-F12C-B247-F7C2-251FC1840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82C25A-A30F-6F13-2BB1-E79686839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029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13B024-9CF5-C717-8F06-10C9CA850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E172D4F-DA3D-A439-26FE-39F21591D7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221328-3AC3-BED4-1A6C-3A5DDF693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0BC684-5CEE-A4EB-72DC-0CA7882CD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D56479-28D1-68D0-023B-25527E883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CB4304-BB09-3C58-1D2C-BCC7E139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C3B9321-8EE2-6756-20B8-F319C18DE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576AC2-902E-FA46-9DD6-88A5D8543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26C7FC-066E-740F-DBAC-D158CFA349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AA31D-6A37-4D40-93B7-EF8ADB127D74}" type="datetimeFigureOut">
              <a:rPr kumimoji="1" lang="ja-JP" altLang="en-US" smtClean="0"/>
              <a:t>2022/12/30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4018F1-3AA2-E892-95DB-7AE741F5E9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734DA3-3A10-048F-44C4-1B7F8D11D2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98F20-DEC4-4EA9-BABC-9E072C7C7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61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93992E-895B-5DBF-466F-68E187C1B1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スマートフォンの現状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2BB29C2-A808-B741-2525-CACF6DF37D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保有率とリサイクルについて</a:t>
            </a:r>
          </a:p>
        </p:txBody>
      </p:sp>
    </p:spTree>
    <p:extLst>
      <p:ext uri="{BB962C8B-B14F-4D97-AF65-F5344CB8AC3E}">
        <p14:creationId xmlns:p14="http://schemas.microsoft.com/office/powerpoint/2010/main" val="3418163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4A557B-CF1C-35C1-B522-1DD6AF6B2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8A8728-FEE9-3DA2-12E3-2D67115EB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9602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スマートフォンの現状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スマートフォンの現状</dc:title>
  <dc:creator>裕介 相澤</dc:creator>
  <cp:lastModifiedBy>裕介 相澤</cp:lastModifiedBy>
  <cp:revision>3</cp:revision>
  <dcterms:created xsi:type="dcterms:W3CDTF">2022-12-27T16:26:35Z</dcterms:created>
  <dcterms:modified xsi:type="dcterms:W3CDTF">2022-12-29T16:03:48Z</dcterms:modified>
</cp:coreProperties>
</file>