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0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A0F0B5-CD1C-463D-8F0D-1381CC34D349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7D2B297-3997-4D98-9D53-C8C208BF9262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回収</a:t>
          </a:r>
        </a:p>
      </dgm:t>
    </dgm:pt>
    <dgm:pt modelId="{DCB7A1FA-6691-47E4-BAA5-52A1CE4BD48C}" type="par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1B14BB74-A7FE-4140-B47F-D34BAC05330D}" type="sib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2EEEBEE-29EE-42E0-92F6-696CB685951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235A0DBB-D180-4900-99EF-DACA05C53D4F}" type="par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B6C0633-AAA8-47E7-AD5E-4B0F73092CC7}" type="sib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AFA1120-6A09-4465-8D65-A0DC3883FBF0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解体</a:t>
          </a:r>
        </a:p>
      </dgm:t>
    </dgm:pt>
    <dgm:pt modelId="{2FC5ACA1-38B8-49D8-8CF3-E8216708467E}" type="par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852F0C7A-2F59-4515-A6B1-354DC5310DEC}" type="sib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675A182C-6002-4DCD-81C7-1B8C46F710AF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バッテリーの取り外し</a:t>
          </a:r>
        </a:p>
      </dgm:t>
    </dgm:pt>
    <dgm:pt modelId="{AB45A26B-E5CF-4471-ABFD-B29ABAB9F376}" type="par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9A3E50B2-2186-4944-AC4D-7A67FD05E828}" type="sib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0A03901-6762-456A-A5FC-3085B9429B7D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FD107E73-703F-448B-87D5-8F8DF175F14D}" type="par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19FD04F-1C4A-49B9-957D-1EB2ED6E0355}" type="sib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4B023D7F-803A-4D1D-B6AD-BC3ABFE87EA5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再生</a:t>
          </a:r>
        </a:p>
      </dgm:t>
    </dgm:pt>
    <dgm:pt modelId="{9C181A70-5701-4B80-BC85-356F8BCD20E6}" type="par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2F4CDAB-24C5-4A0B-9D60-3D28B32006ED}" type="sib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AA6B8990-38C3-45CE-981F-27DC753AA10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A048C3A-0AB3-4FCF-9E97-070CFE8099C3}" type="par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C79A2C04-FB54-401F-9F9C-D4DA4B2B2116}" type="sib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EAFD72F0-8B77-4768-B393-47EDFB8559C9}" type="pres">
      <dgm:prSet presAssocID="{78A0F0B5-CD1C-463D-8F0D-1381CC34D349}" presName="linearFlow" presStyleCnt="0">
        <dgm:presLayoutVars>
          <dgm:dir/>
          <dgm:animLvl val="lvl"/>
          <dgm:resizeHandles val="exact"/>
        </dgm:presLayoutVars>
      </dgm:prSet>
      <dgm:spPr/>
    </dgm:pt>
    <dgm:pt modelId="{917A81FA-FF8F-4448-AE51-3C097981F6C7}" type="pres">
      <dgm:prSet presAssocID="{E7D2B297-3997-4D98-9D53-C8C208BF9262}" presName="composite" presStyleCnt="0"/>
      <dgm:spPr/>
    </dgm:pt>
    <dgm:pt modelId="{F0EF6AA7-8BC2-4E27-BDBE-4E8A27C5B4AB}" type="pres">
      <dgm:prSet presAssocID="{E7D2B297-3997-4D98-9D53-C8C208BF926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EFB79262-C767-4727-A5C5-9DFCC9391ECE}" type="pres">
      <dgm:prSet presAssocID="{E7D2B297-3997-4D98-9D53-C8C208BF9262}" presName="descendantText" presStyleLbl="alignAcc1" presStyleIdx="0" presStyleCnt="3">
        <dgm:presLayoutVars>
          <dgm:bulletEnabled val="1"/>
        </dgm:presLayoutVars>
      </dgm:prSet>
      <dgm:spPr/>
    </dgm:pt>
    <dgm:pt modelId="{EAB34EA2-B40F-4766-870E-D3C4C139B817}" type="pres">
      <dgm:prSet presAssocID="{1B14BB74-A7FE-4140-B47F-D34BAC05330D}" presName="sp" presStyleCnt="0"/>
      <dgm:spPr/>
    </dgm:pt>
    <dgm:pt modelId="{15EF9F5A-9FEE-46C6-850F-A4EF1C02CAA3}" type="pres">
      <dgm:prSet presAssocID="{5AFA1120-6A09-4465-8D65-A0DC3883FBF0}" presName="composite" presStyleCnt="0"/>
      <dgm:spPr/>
    </dgm:pt>
    <dgm:pt modelId="{7CAC69A8-838C-4797-8C6B-7A8FCACEA92D}" type="pres">
      <dgm:prSet presAssocID="{5AFA1120-6A09-4465-8D65-A0DC3883FBF0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73C4387F-0169-4E07-80F6-322CB3767C71}" type="pres">
      <dgm:prSet presAssocID="{5AFA1120-6A09-4465-8D65-A0DC3883FBF0}" presName="descendantText" presStyleLbl="alignAcc1" presStyleIdx="1" presStyleCnt="3">
        <dgm:presLayoutVars>
          <dgm:bulletEnabled val="1"/>
        </dgm:presLayoutVars>
      </dgm:prSet>
      <dgm:spPr/>
    </dgm:pt>
    <dgm:pt modelId="{D5E4DF36-581A-4D23-B151-B4E4EAB0F1FB}" type="pres">
      <dgm:prSet presAssocID="{852F0C7A-2F59-4515-A6B1-354DC5310DEC}" presName="sp" presStyleCnt="0"/>
      <dgm:spPr/>
    </dgm:pt>
    <dgm:pt modelId="{55AA2215-751E-4EF3-8D2C-B925DC7F5782}" type="pres">
      <dgm:prSet presAssocID="{4B023D7F-803A-4D1D-B6AD-BC3ABFE87EA5}" presName="composite" presStyleCnt="0"/>
      <dgm:spPr/>
    </dgm:pt>
    <dgm:pt modelId="{DEFB5D30-0C29-4B61-BF36-D2ABD5FF044E}" type="pres">
      <dgm:prSet presAssocID="{4B023D7F-803A-4D1D-B6AD-BC3ABFE87EA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15AF1F6-27E6-493C-B166-5685CAF52EDB}" type="pres">
      <dgm:prSet presAssocID="{4B023D7F-803A-4D1D-B6AD-BC3ABFE87EA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1EABB15-52AC-483F-804A-515CEC50805F}" type="presOf" srcId="{675A182C-6002-4DCD-81C7-1B8C46F710AF}" destId="{73C4387F-0169-4E07-80F6-322CB3767C71}" srcOrd="0" destOrd="0" presId="urn:microsoft.com/office/officeart/2005/8/layout/chevron2"/>
    <dgm:cxn modelId="{9FD7F01D-366F-4B10-9F30-2E6B8DA5A778}" srcId="{78A0F0B5-CD1C-463D-8F0D-1381CC34D349}" destId="{5AFA1120-6A09-4465-8D65-A0DC3883FBF0}" srcOrd="1" destOrd="0" parTransId="{2FC5ACA1-38B8-49D8-8CF3-E8216708467E}" sibTransId="{852F0C7A-2F59-4515-A6B1-354DC5310DEC}"/>
    <dgm:cxn modelId="{74954E27-7A66-44F4-A31B-0E65568838F8}" type="presOf" srcId="{AA6B8990-38C3-45CE-981F-27DC753AA107}" destId="{A15AF1F6-27E6-493C-B166-5685CAF52EDB}" srcOrd="0" destOrd="0" presId="urn:microsoft.com/office/officeart/2005/8/layout/chevron2"/>
    <dgm:cxn modelId="{1EC78F32-288F-403D-BAB7-7F640778FB79}" srcId="{4B023D7F-803A-4D1D-B6AD-BC3ABFE87EA5}" destId="{AA6B8990-38C3-45CE-981F-27DC753AA107}" srcOrd="0" destOrd="0" parTransId="{BA048C3A-0AB3-4FCF-9E97-070CFE8099C3}" sibTransId="{C79A2C04-FB54-401F-9F9C-D4DA4B2B2116}"/>
    <dgm:cxn modelId="{F3A7245E-C087-4B95-8E1F-BCE872B87A20}" type="presOf" srcId="{E7D2B297-3997-4D98-9D53-C8C208BF9262}" destId="{F0EF6AA7-8BC2-4E27-BDBE-4E8A27C5B4AB}" srcOrd="0" destOrd="0" presId="urn:microsoft.com/office/officeart/2005/8/layout/chevron2"/>
    <dgm:cxn modelId="{A41E946F-3DA2-4427-B274-20A42921A07D}" srcId="{78A0F0B5-CD1C-463D-8F0D-1381CC34D349}" destId="{E7D2B297-3997-4D98-9D53-C8C208BF9262}" srcOrd="0" destOrd="0" parTransId="{DCB7A1FA-6691-47E4-BAA5-52A1CE4BD48C}" sibTransId="{1B14BB74-A7FE-4140-B47F-D34BAC05330D}"/>
    <dgm:cxn modelId="{71CFD976-F37E-4537-A962-7D2DE7C699AB}" srcId="{5AFA1120-6A09-4465-8D65-A0DC3883FBF0}" destId="{675A182C-6002-4DCD-81C7-1B8C46F710AF}" srcOrd="0" destOrd="0" parTransId="{AB45A26B-E5CF-4471-ABFD-B29ABAB9F376}" sibTransId="{9A3E50B2-2186-4944-AC4D-7A67FD05E828}"/>
    <dgm:cxn modelId="{234E0B85-82EE-4953-8FA1-EDF04241E26D}" type="presOf" srcId="{78A0F0B5-CD1C-463D-8F0D-1381CC34D349}" destId="{EAFD72F0-8B77-4768-B393-47EDFB8559C9}" srcOrd="0" destOrd="0" presId="urn:microsoft.com/office/officeart/2005/8/layout/chevron2"/>
    <dgm:cxn modelId="{53A0C0A3-4E2A-4A77-97B9-D587973D4913}" type="presOf" srcId="{00A03901-6762-456A-A5FC-3085B9429B7D}" destId="{73C4387F-0169-4E07-80F6-322CB3767C71}" srcOrd="0" destOrd="1" presId="urn:microsoft.com/office/officeart/2005/8/layout/chevron2"/>
    <dgm:cxn modelId="{AD3264BA-21C3-42D9-BE1C-63B25B136D7C}" srcId="{78A0F0B5-CD1C-463D-8F0D-1381CC34D349}" destId="{4B023D7F-803A-4D1D-B6AD-BC3ABFE87EA5}" srcOrd="2" destOrd="0" parTransId="{9C181A70-5701-4B80-BC85-356F8BCD20E6}" sibTransId="{02F4CDAB-24C5-4A0B-9D60-3D28B32006ED}"/>
    <dgm:cxn modelId="{226FA0D1-DE2A-447A-A806-B7907F00B868}" type="presOf" srcId="{4B023D7F-803A-4D1D-B6AD-BC3ABFE87EA5}" destId="{DEFB5D30-0C29-4B61-BF36-D2ABD5FF044E}" srcOrd="0" destOrd="0" presId="urn:microsoft.com/office/officeart/2005/8/layout/chevron2"/>
    <dgm:cxn modelId="{00ABF5D7-13F7-4C8D-B6BF-0F2783447D0B}" type="presOf" srcId="{5AFA1120-6A09-4465-8D65-A0DC3883FBF0}" destId="{7CAC69A8-838C-4797-8C6B-7A8FCACEA92D}" srcOrd="0" destOrd="0" presId="urn:microsoft.com/office/officeart/2005/8/layout/chevron2"/>
    <dgm:cxn modelId="{B209D8DD-C583-4D85-A730-F215B224ACCB}" srcId="{E7D2B297-3997-4D98-9D53-C8C208BF9262}" destId="{52EEEBEE-29EE-42E0-92F6-696CB6859516}" srcOrd="0" destOrd="0" parTransId="{235A0DBB-D180-4900-99EF-DACA05C53D4F}" sibTransId="{0B6C0633-AAA8-47E7-AD5E-4B0F73092CC7}"/>
    <dgm:cxn modelId="{FE3518EA-A376-4401-B1FC-971DA6668305}" srcId="{5AFA1120-6A09-4465-8D65-A0DC3883FBF0}" destId="{00A03901-6762-456A-A5FC-3085B9429B7D}" srcOrd="1" destOrd="0" parTransId="{FD107E73-703F-448B-87D5-8F8DF175F14D}" sibTransId="{519FD04F-1C4A-49B9-957D-1EB2ED6E0355}"/>
    <dgm:cxn modelId="{645AF6ED-1CAC-49B1-A983-E68AA211E5C3}" type="presOf" srcId="{52EEEBEE-29EE-42E0-92F6-696CB6859516}" destId="{EFB79262-C767-4727-A5C5-9DFCC9391ECE}" srcOrd="0" destOrd="0" presId="urn:microsoft.com/office/officeart/2005/8/layout/chevron2"/>
    <dgm:cxn modelId="{174F8910-BEFB-4A6B-9AB4-1082C61F996B}" type="presParOf" srcId="{EAFD72F0-8B77-4768-B393-47EDFB8559C9}" destId="{917A81FA-FF8F-4448-AE51-3C097981F6C7}" srcOrd="0" destOrd="0" presId="urn:microsoft.com/office/officeart/2005/8/layout/chevron2"/>
    <dgm:cxn modelId="{4ACCBF0D-BC45-4D26-8E13-B091B3FAE2D0}" type="presParOf" srcId="{917A81FA-FF8F-4448-AE51-3C097981F6C7}" destId="{F0EF6AA7-8BC2-4E27-BDBE-4E8A27C5B4AB}" srcOrd="0" destOrd="0" presId="urn:microsoft.com/office/officeart/2005/8/layout/chevron2"/>
    <dgm:cxn modelId="{24CC6ACF-27BD-4EF2-BA04-96BA8C684FF6}" type="presParOf" srcId="{917A81FA-FF8F-4448-AE51-3C097981F6C7}" destId="{EFB79262-C767-4727-A5C5-9DFCC9391ECE}" srcOrd="1" destOrd="0" presId="urn:microsoft.com/office/officeart/2005/8/layout/chevron2"/>
    <dgm:cxn modelId="{919A3DB9-E494-44BF-AAD9-5AFFC43FF73C}" type="presParOf" srcId="{EAFD72F0-8B77-4768-B393-47EDFB8559C9}" destId="{EAB34EA2-B40F-4766-870E-D3C4C139B817}" srcOrd="1" destOrd="0" presId="urn:microsoft.com/office/officeart/2005/8/layout/chevron2"/>
    <dgm:cxn modelId="{7C373E59-D3FC-48D3-8043-86B7E3987F40}" type="presParOf" srcId="{EAFD72F0-8B77-4768-B393-47EDFB8559C9}" destId="{15EF9F5A-9FEE-46C6-850F-A4EF1C02CAA3}" srcOrd="2" destOrd="0" presId="urn:microsoft.com/office/officeart/2005/8/layout/chevron2"/>
    <dgm:cxn modelId="{9B9259D0-95AD-4A3E-986B-1871D0BF9B9E}" type="presParOf" srcId="{15EF9F5A-9FEE-46C6-850F-A4EF1C02CAA3}" destId="{7CAC69A8-838C-4797-8C6B-7A8FCACEA92D}" srcOrd="0" destOrd="0" presId="urn:microsoft.com/office/officeart/2005/8/layout/chevron2"/>
    <dgm:cxn modelId="{38CE8BDD-449B-4636-AC7F-81861BA46538}" type="presParOf" srcId="{15EF9F5A-9FEE-46C6-850F-A4EF1C02CAA3}" destId="{73C4387F-0169-4E07-80F6-322CB3767C71}" srcOrd="1" destOrd="0" presId="urn:microsoft.com/office/officeart/2005/8/layout/chevron2"/>
    <dgm:cxn modelId="{7DAA6E32-1100-454E-B884-0B5F2789453F}" type="presParOf" srcId="{EAFD72F0-8B77-4768-B393-47EDFB8559C9}" destId="{D5E4DF36-581A-4D23-B151-B4E4EAB0F1FB}" srcOrd="3" destOrd="0" presId="urn:microsoft.com/office/officeart/2005/8/layout/chevron2"/>
    <dgm:cxn modelId="{3BDDBD96-A4F7-4B99-875D-E58C438494F0}" type="presParOf" srcId="{EAFD72F0-8B77-4768-B393-47EDFB8559C9}" destId="{55AA2215-751E-4EF3-8D2C-B925DC7F5782}" srcOrd="4" destOrd="0" presId="urn:microsoft.com/office/officeart/2005/8/layout/chevron2"/>
    <dgm:cxn modelId="{07AD1D8F-DE82-4DA5-9763-CAEC62C83457}" type="presParOf" srcId="{55AA2215-751E-4EF3-8D2C-B925DC7F5782}" destId="{DEFB5D30-0C29-4B61-BF36-D2ABD5FF044E}" srcOrd="0" destOrd="0" presId="urn:microsoft.com/office/officeart/2005/8/layout/chevron2"/>
    <dgm:cxn modelId="{9C500106-7A19-46A0-AAA6-C5D4184B3434}" type="presParOf" srcId="{55AA2215-751E-4EF3-8D2C-B925DC7F5782}" destId="{A15AF1F6-27E6-493C-B166-5685CAF52ED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F6AA7-8BC2-4E27-BDBE-4E8A27C5B4A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EFB79262-C767-4727-A5C5-9DFCC9391ECE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CAC69A8-838C-4797-8C6B-7A8FCACEA92D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73C4387F-0169-4E07-80F6-322CB3767C71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DEFB5D30-0C29-4B61-BF36-D2ABD5FF044E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A15AF1F6-27E6-493C-B166-5685CAF52EDB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3630215"/>
              </p:ext>
            </p:extLst>
          </p:nvPr>
        </p:nvGraphicFramePr>
        <p:xfrm>
          <a:off x="1103313" y="1861565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608606C-DB44-90E1-E150-05EBB342DB67}"/>
              </a:ext>
            </a:extLst>
          </p:cNvPr>
          <p:cNvSpPr txBox="1"/>
          <p:nvPr/>
        </p:nvSpPr>
        <p:spPr>
          <a:xfrm>
            <a:off x="4801782" y="5976414"/>
            <a:ext cx="5248679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出典：総務省　通信利用動向調査（世帯編）</a:t>
            </a:r>
          </a:p>
          <a:p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※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「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60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代の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2011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年」の数値は、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60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歳以上の合計値です。</a:t>
            </a:r>
          </a:p>
        </p:txBody>
      </p:sp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028060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2106F5-C543-6EA8-D34F-85855E4F7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9EAFE2E-7C1F-27AE-AAD2-05DF28AD85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6745792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9552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57</TotalTime>
  <Words>215</Words>
  <Application>Microsoft Office PowerPoint</Application>
  <PresentationFormat>ワイド画面</PresentationFormat>
  <Paragraphs>59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游ゴシック Medium</vt:lpstr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62</cp:revision>
  <dcterms:created xsi:type="dcterms:W3CDTF">2022-12-27T16:26:35Z</dcterms:created>
  <dcterms:modified xsi:type="dcterms:W3CDTF">2023-01-23T19:02:32Z</dcterms:modified>
</cp:coreProperties>
</file>