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18E170-D2C7-9FA1-4FEB-ACF09A2E77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2ECFFB7-CDE0-AA32-8A8C-4C1938AD29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6C35115-A051-19E9-E26B-40B448373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E9CF-E4DB-4839-8754-21B209D30919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8C80149-E4FA-6621-5294-E5E531927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AEF12F5-89BF-ADF3-2494-65706EE02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F13-B60F-4B16-8956-DB8B06825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862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DFF97F-52CE-0DA4-FD9E-2D68BB3F2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ADD44DA-87A3-9364-AED1-A9F1F06A05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F218E14-55AF-8D17-979B-68C76F3CA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E9CF-E4DB-4839-8754-21B209D30919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C1E7E6-7D39-ED2A-6AB2-14454A9C0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5A598A-4A32-1D44-7E67-CFD29A360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F13-B60F-4B16-8956-DB8B06825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729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3A8AA1C-255F-D9A1-3FAD-7FE79A9049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52C8828-9FFF-B013-CBAB-AA054646DE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FF4964-2DE2-A31E-A534-DE5FDC26A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E9CF-E4DB-4839-8754-21B209D30919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D9FCD35-D50E-50B0-BFCA-2302B27BF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63DF5D-13E5-81D4-5843-6E6BEF2DD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F13-B60F-4B16-8956-DB8B06825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8153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15460E-847B-90F9-637A-1478A1A22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968BE80-1BE1-3A7D-963C-1F028A999D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900D667-ACAD-7297-3546-CF16DB150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E9CF-E4DB-4839-8754-21B209D30919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E2D966-30E8-8BD5-D19A-9C938417A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10E717A-09A3-679C-560E-448B248B9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F13-B60F-4B16-8956-DB8B06825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1337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5E30F0-F33E-8DA3-6772-FE5DBE146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EEA1D3A-E445-384D-FFE4-B5E2DAB1A9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1529AD3-6336-DCBA-AF30-8EEC57C51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E9CF-E4DB-4839-8754-21B209D30919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014F51B-59BB-419C-E50F-6C5994CAE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62D890-DE58-CFEB-E3FD-402FC7DD1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F13-B60F-4B16-8956-DB8B06825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221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AC4F62-C262-E545-AED2-6F59648DB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8436EB3-7EA2-8574-EB07-578A0CB481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BAEBDE2-021F-5DB5-FFE0-0D52061A34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986B010-BB6C-611A-5CED-0A45F9856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E9CF-E4DB-4839-8754-21B209D30919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FE362C4-D3BA-3F51-87CE-5CF6FF12B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204D8EA-BA28-FE2C-37AB-66616C72D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F13-B60F-4B16-8956-DB8B06825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424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022C91-AF9F-19E2-BBE8-3F44DCD24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2FB2B6E-C2F6-15CF-62D0-B3654C14BF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6F8C70A-AFB7-8C0D-7B73-A98D78CC35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C182EC1-B237-4BB0-164C-3690F819A1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A72EE69-D014-0DA9-A99F-656BC46760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A67726A-71DF-2829-E585-C3AF8AF9F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E9CF-E4DB-4839-8754-21B209D30919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7C07A54-FF7D-C94B-B6F4-A2A4AE3F1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6AE73F9-B8BC-D532-70D6-22AEB7918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F13-B60F-4B16-8956-DB8B06825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9683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8DFBD1-C977-A7EA-842D-973099385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B6CFA88-F8BF-C444-74D6-811FCCC1D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E9CF-E4DB-4839-8754-21B209D30919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512D17B-FD34-E27E-431D-135ECEC47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74F905E-85D0-DF33-7ADC-282F7968B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F13-B60F-4B16-8956-DB8B06825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7544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C66EC29-9D58-5C6F-2F0C-A6DEC8EC1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E9CF-E4DB-4839-8754-21B209D30919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247C72B-0753-77F6-37C4-2A572D48A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DC6CE2A-06CF-9788-8337-C26CFFA43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F13-B60F-4B16-8956-DB8B06825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0295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B32E17-2E65-7414-863C-F6E59CD4B2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E0935C6-6A62-1DEE-A3F6-69FF62CD60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3EA422B-EC2C-3BD9-91CD-86E70EBCCC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17EB176-75C9-B0B1-1B8F-E907DCB01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E9CF-E4DB-4839-8754-21B209D30919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C55700C-57DB-B53E-A796-70084F0C9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5A734F0-C028-974D-1543-1833003C9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F13-B60F-4B16-8956-DB8B06825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2535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033AF1-D1AA-412E-45FA-F4AD8A067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DD030FF-3033-28AB-FABE-ECFBB59136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FCAB64A-F086-5AD7-C167-EF7AA4BCEC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E3D1D53-5C7B-2447-8152-FE195434E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E9CF-E4DB-4839-8754-21B209D30919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19EC788-BDE7-A891-EB82-EA3F1F4BC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459231-AFC2-DE29-CD42-537816B0C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12F13-B60F-4B16-8956-DB8B06825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617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6251F8C-CA7F-4ABD-31AE-6BCF3AB77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E3A0430-33AF-6DDE-CF2C-5717B2FE98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1C19644-9D38-01A0-5BEC-5A56F13080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BE9CF-E4DB-4839-8754-21B209D30919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C6A750D-FEDF-FBC4-5C33-40179BDB98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BD2DFC-89B6-9A2F-B1FA-5C5B8077EE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12F13-B60F-4B16-8956-DB8B06825B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3534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A51911-B8D2-0B78-AEB3-10734E484F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スマートフォンの研究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EDA0B11-85D8-577D-9C8E-D852A13A7A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普及率とリサイクルについて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562340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スマートフォンの研究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スマートフォンの研究</dc:title>
  <dc:creator>裕介 相澤</dc:creator>
  <cp:lastModifiedBy>裕介 相澤</cp:lastModifiedBy>
  <cp:revision>1</cp:revision>
  <dcterms:created xsi:type="dcterms:W3CDTF">2022-12-26T16:15:57Z</dcterms:created>
  <dcterms:modified xsi:type="dcterms:W3CDTF">2022-12-26T16:16:23Z</dcterms:modified>
</cp:coreProperties>
</file>