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9776902" cy="3329581"/>
          </a:xfrm>
        </p:spPr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カメラ、</a:t>
            </a:r>
            <a:r>
              <a:rPr kumimoji="1" lang="en-US" altLang="ja-JP" dirty="0"/>
              <a:t>GPS</a:t>
            </a:r>
            <a:r>
              <a:rPr kumimoji="1" lang="ja-JP" altLang="en-US" dirty="0"/>
              <a:t>、</a:t>
            </a:r>
            <a:r>
              <a:rPr kumimoji="1" lang="en-US" altLang="ja-JP" dirty="0"/>
              <a:t>NFC</a:t>
            </a:r>
            <a:r>
              <a:rPr kumimoji="1" lang="ja-JP" altLang="en-US" dirty="0"/>
              <a:t>の搭載</a:t>
            </a:r>
          </a:p>
          <a:p>
            <a:pPr lvl="1"/>
            <a:r>
              <a:rPr kumimoji="1" lang="ja-JP" altLang="en-US" dirty="0"/>
              <a:t>写真・動画の撮影、位置情報、非接触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7</cp:revision>
  <dcterms:created xsi:type="dcterms:W3CDTF">2022-12-27T16:26:35Z</dcterms:created>
  <dcterms:modified xsi:type="dcterms:W3CDTF">2022-12-30T10:30:01Z</dcterms:modified>
</cp:coreProperties>
</file>