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1234335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51.4%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34.9%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98.5%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※14.8%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91.0%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26</cp:revision>
  <dcterms:created xsi:type="dcterms:W3CDTF">2022-12-27T16:26:35Z</dcterms:created>
  <dcterms:modified xsi:type="dcterms:W3CDTF">2023-01-11T20:53:38Z</dcterms:modified>
</cp:coreProperties>
</file>