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0446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0180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823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298424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35250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00045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01641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89831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3203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7939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5506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2687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0257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4708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7291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0384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0583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FD0AA31D-6A37-4D40-93B7-EF8ADB127D74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58301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93992E-895B-5DBF-466F-68E187C1B1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9776902" cy="3329581"/>
          </a:xfrm>
        </p:spPr>
        <p:txBody>
          <a:bodyPr/>
          <a:lstStyle/>
          <a:p>
            <a:r>
              <a:rPr kumimoji="1" lang="ja-JP" altLang="en-US" dirty="0"/>
              <a:t>スマートフォンの現状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2BB29C2-A808-B741-2525-CACF6DF37D3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保有率とリサイクルについて</a:t>
            </a:r>
          </a:p>
        </p:txBody>
      </p:sp>
    </p:spTree>
    <p:extLst>
      <p:ext uri="{BB962C8B-B14F-4D97-AF65-F5344CB8AC3E}">
        <p14:creationId xmlns:p14="http://schemas.microsoft.com/office/powerpoint/2010/main" val="34181633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4A557B-CF1C-35C1-B522-1DD6AF6B24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スマートフォンの特長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88A8728-FEE9-3DA2-12E3-2D67115EBE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2052918"/>
            <a:ext cx="9705715" cy="4195481"/>
          </a:xfrm>
        </p:spPr>
        <p:txBody>
          <a:bodyPr>
            <a:normAutofit fontScale="92500"/>
          </a:bodyPr>
          <a:lstStyle/>
          <a:p>
            <a:r>
              <a:rPr kumimoji="1" lang="ja-JP" altLang="en-US" sz="2800" dirty="0"/>
              <a:t>インターネットへの接続</a:t>
            </a:r>
          </a:p>
          <a:p>
            <a:pPr lvl="1"/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SNS</a:t>
            </a:r>
            <a:r>
              <a:rPr kumimoji="1" lang="ja-JP" altLang="en-US" sz="2400" dirty="0"/>
              <a:t>の利用、</a:t>
            </a: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</a:t>
            </a:r>
            <a:r>
              <a:rPr kumimoji="1" lang="ja-JP" altLang="en-US" sz="2400" dirty="0"/>
              <a:t>の閲覧、</a:t>
            </a:r>
            <a:r>
              <a:rPr kumimoji="1" lang="ja-JP" altLang="en-US" sz="2400" dirty="0">
                <a:solidFill>
                  <a:srgbClr val="FFC000"/>
                </a:solidFill>
              </a:rPr>
              <a:t>メール</a:t>
            </a:r>
            <a:r>
              <a:rPr kumimoji="1" lang="ja-JP" altLang="en-US" sz="2400" dirty="0"/>
              <a:t>の送受信など</a:t>
            </a:r>
          </a:p>
          <a:p>
            <a:endParaRPr kumimoji="1" lang="ja-JP" altLang="en-US" sz="2800" dirty="0"/>
          </a:p>
          <a:p>
            <a:r>
              <a:rPr kumimoji="1" lang="ja-JP" altLang="en-US" sz="2800" dirty="0"/>
              <a:t>アプリの活用</a:t>
            </a:r>
          </a:p>
          <a:p>
            <a:pPr lvl="1"/>
            <a:r>
              <a:rPr kumimoji="1" lang="ja-JP" altLang="en-US" sz="2400" dirty="0"/>
              <a:t>アプリをインストールすることで、さまざまな用途に活用できる</a:t>
            </a:r>
          </a:p>
          <a:p>
            <a:endParaRPr kumimoji="1" lang="ja-JP" altLang="en-US" sz="2800" dirty="0"/>
          </a:p>
          <a:p>
            <a:r>
              <a:rPr kumimoji="1" lang="ja-JP" altLang="en-US" sz="2800" dirty="0"/>
              <a:t>カメラ、</a:t>
            </a:r>
            <a:r>
              <a:rPr kumimoji="1" lang="en-US" altLang="ja-JP" sz="2800" dirty="0">
                <a:latin typeface="Arial" panose="020B0604020202020204" pitchFamily="34" charset="0"/>
                <a:cs typeface="Arial" panose="020B0604020202020204" pitchFamily="34" charset="0"/>
              </a:rPr>
              <a:t>GPS</a:t>
            </a:r>
            <a:r>
              <a:rPr kumimoji="1" lang="ja-JP" altLang="en-US" sz="2800" dirty="0"/>
              <a:t>、</a:t>
            </a:r>
            <a:r>
              <a:rPr kumimoji="1" lang="en-US" altLang="ja-JP" sz="2800" dirty="0">
                <a:latin typeface="Arial" panose="020B0604020202020204" pitchFamily="34" charset="0"/>
                <a:cs typeface="Arial" panose="020B0604020202020204" pitchFamily="34" charset="0"/>
              </a:rPr>
              <a:t>NFC</a:t>
            </a:r>
            <a:r>
              <a:rPr kumimoji="1" lang="ja-JP" altLang="en-US" sz="2800" dirty="0"/>
              <a:t>の搭載</a:t>
            </a:r>
          </a:p>
          <a:p>
            <a:pPr lvl="1"/>
            <a:r>
              <a:rPr kumimoji="1" lang="ja-JP" altLang="en-US" sz="2400" dirty="0"/>
              <a:t>写真・動画の撮影、位置情報、非接触</a:t>
            </a:r>
            <a:r>
              <a:rPr kumimoji="1" lang="en-US" altLang="ja-JP" sz="2400" dirty="0"/>
              <a:t>IC</a:t>
            </a:r>
            <a:r>
              <a:rPr kumimoji="1" lang="ja-JP" altLang="en-US" sz="2400" dirty="0"/>
              <a:t>カードとしての活用など</a:t>
            </a:r>
          </a:p>
        </p:txBody>
      </p:sp>
    </p:spTree>
    <p:extLst>
      <p:ext uri="{BB962C8B-B14F-4D97-AF65-F5344CB8AC3E}">
        <p14:creationId xmlns:p14="http://schemas.microsoft.com/office/powerpoint/2010/main" val="24796023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</TotalTime>
  <Words>67</Words>
  <Application>Microsoft Office PowerPoint</Application>
  <PresentationFormat>ワイド画面</PresentationFormat>
  <Paragraphs>11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Arial</vt:lpstr>
      <vt:lpstr>Century Gothic</vt:lpstr>
      <vt:lpstr>Wingdings 3</vt:lpstr>
      <vt:lpstr>イオン</vt:lpstr>
      <vt:lpstr>スマートフォンの現状</vt:lpstr>
      <vt:lpstr>スマートフォンの特長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スマートフォンの現状</dc:title>
  <dc:creator>裕介 相澤</dc:creator>
  <cp:lastModifiedBy>裕介 相澤</cp:lastModifiedBy>
  <cp:revision>11</cp:revision>
  <dcterms:created xsi:type="dcterms:W3CDTF">2022-12-27T16:26:35Z</dcterms:created>
  <dcterms:modified xsi:type="dcterms:W3CDTF">2023-01-03T15:52:25Z</dcterms:modified>
</cp:coreProperties>
</file>