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DC8021-D868-6CC5-045D-AB3AC23C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0291A7-E429-C1F3-6929-13422580A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E2298-7835-028A-2407-F75C4A2E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4C751E-6E5D-760D-0798-94733EB5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415C02-B0FA-7D0F-E7E7-1968AD4A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78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18A9F-73CA-5A1E-677D-A53968680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498DEB-C80B-CADD-16B0-DFC2A24E6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202CBE-69A3-4EA6-9B1A-18DD5917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47A96E-8A20-4551-07AA-CB8127B8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2694D0-9012-89CC-EF54-E348CEBEC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7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772CEC-E9CA-6A02-D690-BF4CF4FD7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1F341-FB5E-B2EF-CE08-29D1338FC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172E40-E315-E049-12A4-05881848F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B31FD-5198-5904-CCED-E1CE040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4150C7-B010-90F9-94D7-B9B558F6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1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325EC-7D2B-EF93-5A45-E0831A7F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3B2CA-BFE0-C7E4-50EE-C6D304574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79F51-B8E0-7CB9-2B89-C4266E190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4F326-881D-448C-E19D-D8748DA5B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57350-9502-C958-C787-57430728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3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98772-83C3-3014-11CF-4265F2489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4E03CB-D441-4FB0-86FB-CE3C69C85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67A4D-7942-069E-F1DE-ABE974D6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58D019-E4D5-3A78-AB69-10715BDC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E6A9FC-30FC-E25A-15AA-1CB4966F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69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59C41-7A1B-A50E-88F9-A523E731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6D9C32-4BEB-DD7F-ED74-7C1CF9933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D652F4-8362-3093-CF3B-0AE56DC5E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D9007D-39CD-C40C-38AC-9DF8A041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D1DEC6-D06D-E60C-0833-1CFAC96E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446C7-CBC3-D133-513D-9F7F6D9F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63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CDFF2C-0EB4-2EAE-1FE2-1A9F3803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C7CD38-048D-B62B-5375-474B95AF5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6724E6-A088-49E9-AD17-21C445828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5DB25A-6654-8F4E-7B86-02A123280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56B8FA-69DE-63EF-3AD7-F6F8ADEE5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F1FC14-5716-8755-FFAD-B3B6560C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3BF06A4-4172-AF8C-9306-4A9F39C5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079E01-0E01-5BF4-2105-3B1AED68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82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1E9C0-9253-06DF-ADA3-8D8BAD01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671C28-72D4-C0F5-5624-81AD4EDD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62080A-3363-EF60-500C-D996B59DE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543D7C-733D-F1F1-9F83-14338695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78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FA74E5-9077-A488-B236-733A055A8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959BBF3-B599-959F-D032-8298F511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0AAF66-399E-1593-61C9-11F269B11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99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97838-FFCF-CE5D-0AB0-E5BB79DF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2EA649-06BF-C5A8-A81E-F566D7209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5CAE89-C5FF-3AA0-C922-85B282024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0D21A9-4E95-E5FA-FE72-7E37E434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CBD024-F12C-B247-F7C2-251FC184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82C25A-A30F-6F13-2BB1-E79686839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02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3B024-9CF5-C717-8F06-10C9CA850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E172D4F-DA3D-A439-26FE-39F21591D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21328-3AC3-BED4-1A6C-3A5DDF693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0BC684-5CEE-A4EB-72DC-0CA7882C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D56479-28D1-68D0-023B-25527E883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CB4304-BB09-3C58-1D2C-BCC7E13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C3B9321-8EE2-6756-20B8-F319C18DE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76AC2-902E-FA46-9DD6-88A5D8543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6C7FC-066E-740F-DBAC-D158CFA349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4018F1-3AA2-E892-95DB-7AE741F5E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34DA3-3A10-048F-44C4-1B7F8D11D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</cp:revision>
  <dcterms:created xsi:type="dcterms:W3CDTF">2022-12-27T16:26:35Z</dcterms:created>
  <dcterms:modified xsi:type="dcterms:W3CDTF">2022-12-27T16:28:36Z</dcterms:modified>
</cp:coreProperties>
</file>