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52EEEBEE-29EE-42E0-92F6-696CB685951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675A182C-6002-4DCD-81C7-1B8C46F710AF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00A03901-6762-456A-A5FC-3085B9429B7D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AA6B8990-38C3-45CE-981F-27DC753AA107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779730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186</Words>
  <Application>Microsoft Office PowerPoint</Application>
  <PresentationFormat>ワイド画面</PresentationFormat>
  <Paragraphs>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48</cp:revision>
  <dcterms:created xsi:type="dcterms:W3CDTF">2022-12-27T16:26:35Z</dcterms:created>
  <dcterms:modified xsi:type="dcterms:W3CDTF">2023-01-19T19:02:17Z</dcterms:modified>
</cp:coreProperties>
</file>