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3B5D67-E48F-0687-9695-13A6406CDD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14433F2-B5E1-2AFD-B487-515EAD9D4A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D34907-EAAA-513F-F487-6A708C7DC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189671-AC01-E1F8-8390-D96367D2B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208CAAE-ED60-6FE6-D09E-22F9830F7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131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E5B2B2-ACB2-B015-D6C4-ED97554AD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49547F0-4AB2-1A6B-A76C-6556668F39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62A614-E965-DDCA-598C-9687F8ECA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93E419-ED95-46B0-A3AE-9B04F20CA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2FC304-9025-08A2-2A4F-9FDC53A5C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16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E41245-5E68-D11E-35E5-381601B1E1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69C53C0-C0C9-0C53-5F24-71CDE02F2A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58848F-C87C-0DB4-509B-B0A17084B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3624B2-B828-387E-3F1F-D4415B48E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E69E54-29EA-920A-F455-004B53E82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91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1BAA0D-687F-9639-2B90-5A5CBB725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CCA32A0-C586-0E7B-677C-2D90B88F0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2F592D-E00B-7D57-EB20-2C0FCC76E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4956E9-107D-1846-C4BE-BD8D3D1AF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114BB6-EB61-2A9E-37A1-2EF5E901C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86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C221A8-C1F4-12C0-E0FF-1A17843CC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9CD840B-F86F-5686-EFFE-84995C581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2143FA-16CC-D7BF-0EE6-999059CF6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44CBC3-1534-F723-F7E0-04B59B46B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B023CA-719E-17FC-70EA-D283F7673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45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547309-297D-B3C5-9C43-29DF3D0B5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28B8B2-7481-763E-F64D-C5384A4223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3D10861-B74D-31CB-3C08-4B5EF66100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6706835-F276-D313-9CCC-C4FC189F8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2BC9042-B042-59F8-DDCE-26E1F0AFA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EAFE581-E318-D82E-A938-CDFA2171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54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D76CE-8E68-946C-26CE-3E4A5A8D4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F894461-3E95-CC92-D39D-B31F6C31D9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01EE76C-0522-59EA-94DC-AAD51C61C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5C238FB-F8F4-AB75-627A-727BF716E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B385CF3-A0DA-B805-4627-A0B547B9FB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BCD2FE6-F101-6277-0C84-625C43E39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62783F-D799-EA29-3057-23DD85709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A3701AB-DEC9-14AD-5749-4659855C1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9371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A2C527-953D-EB38-C4F4-E6C80BE5D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8A534A1-95EC-E3BC-FFDD-45CF63A1E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82EAA58-A74D-2663-B13F-915AFDE4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4A90ADE-CD12-C7F0-2877-8CB5A2F82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451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5E7A9E9-9E47-D129-26E9-A1C1B7AD8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DA6FBF3-50C6-648A-984D-65F831915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711B611-6987-C209-ED36-2C8AE3FB6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716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062565-45B1-B2BE-9740-CE244DF87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DBAA98-9193-8D99-EC63-B4E29CCB5D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BE9AF9C-4FC1-1190-2D30-D142CA78A3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38A37F-32CB-61C0-1651-3267854F8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14EEA4-A3AD-395A-935C-F79FCE7AF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CC39E2E-3D49-29FE-CDEB-4CF398F62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8762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11B307-9F9D-0BA5-9B69-72BE5D7D5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60C91B5-259D-AA2E-895C-CC9288A44B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1B02608-AD00-0372-3CC6-D0AB3D1BEC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E87491B-71C7-AF9A-8230-862CFE2EC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0A4EBB8-4A29-CD44-FC6F-A410D7166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1679F6E-8D0D-635B-8312-F598F8C16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8041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8AB3DF8-4A7F-8474-18B9-CB4BC3BCC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366244-5606-D061-AE8C-0509D95CC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CB7321-F2CE-C6BA-6BAC-921F2C4D52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18D50-2576-4880-8C19-C985DB4753B1}" type="datetimeFigureOut">
              <a:rPr kumimoji="1" lang="ja-JP" altLang="en-US" smtClean="0"/>
              <a:t>2023/1/21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B888D9-0919-15BC-466D-DA2968C8A7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999395-0898-3830-BC99-47CDEAD766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883D4-8674-447F-A8F6-4CCDCA6EDE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80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C83D9E-E3E2-6CED-0EEF-2C4E67FE08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80D123F-B163-ED23-B39A-87E7816834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4437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9DE240-FDAD-72C0-9F67-8B6CF6F06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進化する通信規格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721233-39BF-67EE-4347-600E2C66D7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2010</a:t>
            </a:r>
            <a:r>
              <a:rPr kumimoji="1" lang="ja-JP" altLang="en-US" dirty="0"/>
              <a:t>年代　</a:t>
            </a:r>
            <a:r>
              <a:rPr kumimoji="1" lang="en-US" altLang="ja-JP" dirty="0"/>
              <a:t>4G</a:t>
            </a:r>
            <a:r>
              <a:rPr kumimoji="1" lang="ja-JP" altLang="en-US" dirty="0"/>
              <a:t>サービス開始</a:t>
            </a:r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kumimoji="1" lang="en-US" altLang="ja-JP" dirty="0"/>
              <a:t>2020</a:t>
            </a:r>
            <a:r>
              <a:rPr kumimoji="1" lang="ja-JP" altLang="en-US" dirty="0"/>
              <a:t>年～　</a:t>
            </a:r>
            <a:r>
              <a:rPr kumimoji="1" lang="en-US" altLang="ja-JP" dirty="0"/>
              <a:t>5G</a:t>
            </a:r>
            <a:r>
              <a:rPr kumimoji="1" lang="ja-JP" altLang="en-US" dirty="0"/>
              <a:t>サービス開始</a:t>
            </a:r>
          </a:p>
        </p:txBody>
      </p:sp>
      <p:sp>
        <p:nvSpPr>
          <p:cNvPr id="4" name="矢印: ストライプ 3">
            <a:extLst>
              <a:ext uri="{FF2B5EF4-FFF2-40B4-BE49-F238E27FC236}">
                <a16:creationId xmlns:a16="http://schemas.microsoft.com/office/drawing/2014/main" id="{B0143420-4765-5458-E5A3-A590DFCA3DAE}"/>
              </a:ext>
            </a:extLst>
          </p:cNvPr>
          <p:cNvSpPr/>
          <p:nvPr/>
        </p:nvSpPr>
        <p:spPr>
          <a:xfrm rot="5400000">
            <a:off x="2346645" y="2585862"/>
            <a:ext cx="1796219" cy="144061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745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</Words>
  <Application>Microsoft Office PowerPoint</Application>
  <PresentationFormat>ワイド画面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進化する通信規格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裕介 相澤</dc:creator>
  <cp:lastModifiedBy>裕介 相澤</cp:lastModifiedBy>
  <cp:revision>3</cp:revision>
  <dcterms:created xsi:type="dcterms:W3CDTF">2023-01-20T16:30:11Z</dcterms:created>
  <dcterms:modified xsi:type="dcterms:W3CDTF">2023-01-20T16:34:13Z</dcterms:modified>
</cp:coreProperties>
</file>