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2EEEBEE-29EE-42E0-92F6-696CB685951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675A182C-6002-4DCD-81C7-1B8C46F710AF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0A03901-6762-456A-A5FC-3085B9429B7D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AA6B8990-38C3-45CE-981F-27DC753AA10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630215"/>
              </p:ext>
            </p:extLst>
          </p:nvPr>
        </p:nvGraphicFramePr>
        <p:xfrm>
          <a:off x="1103313" y="1861565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08606C-DB44-90E1-E150-05EBB342DB67}"/>
              </a:ext>
            </a:extLst>
          </p:cNvPr>
          <p:cNvSpPr txBox="1"/>
          <p:nvPr/>
        </p:nvSpPr>
        <p:spPr>
          <a:xfrm>
            <a:off x="4801782" y="5976414"/>
            <a:ext cx="5248679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通信利用動向調査（世帯編）</a:t>
            </a:r>
          </a:p>
          <a:p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※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代の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2011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年」の数値は、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歳以上の合計値です。</a:t>
            </a:r>
          </a:p>
        </p:txBody>
      </p:sp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74579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57</TotalTime>
  <Words>215</Words>
  <Application>Microsoft Office PowerPoint</Application>
  <PresentationFormat>ワイド画面</PresentationFormat>
  <Paragraphs>59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59</cp:revision>
  <dcterms:created xsi:type="dcterms:W3CDTF">2022-12-27T16:26:35Z</dcterms:created>
  <dcterms:modified xsi:type="dcterms:W3CDTF">2023-01-21T14:49:15Z</dcterms:modified>
</cp:coreProperties>
</file>