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0C34F1-11AA-1184-4A15-98184C18E4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5471B2-20A2-2DCE-5665-B33754167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8CA568-E0F2-1BE0-08CC-2A6CE6F7E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8A1AC7-FC6B-352B-306D-EDF5714F6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AA65C9-C204-E2EA-763A-547E95C6C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605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501D0E-DBF2-A69C-4ABD-D4484D004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BF4E957-777F-A5A1-677F-3CAADD4E65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97E0C9-94A1-D985-3DB0-1114A1451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B208C0-D3A1-24FB-DD53-CC55E13FE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C49C0C-3E36-6A0F-FE08-A23D48BF1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11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F31C918-0F4A-855B-1EC6-E678923080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8473D0C-AD3F-00EC-D30F-2C845D8F0E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EB7F02-EFDE-C5BB-AB84-AA9C918C8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6E062-DEA9-F20A-FB39-8542F0F47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D465A7-281E-741B-B144-59029709D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302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D41B5-D90D-A94D-A0EA-A4797B1BA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0CD404-11E0-59CB-B8C7-F50577FE0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6F77FA-B7BA-3012-E50C-F3C1F4223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93B6D8-2406-38A8-C3C5-35FF146B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49FF2D-966D-6919-2DEF-1E8BF41A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21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ED44B5-BE2E-756E-49F4-869CE4B6B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C0E535-1086-2B3A-BD85-DBB83D5A8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9F4002-C4BE-6235-55C6-2B2FFD08C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15B239-FE66-FA73-83DA-115D766E4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3DFEBCF-8AB1-0AFE-6D35-B6261AAC3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91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E284E1-BA81-A9D1-3817-FC2D83164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781D0A-B04C-CDB6-C5DE-AB6C8DE689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D1B7140-8B1E-BDEA-0030-9AE87FDD6B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4B6F73A-B0EC-41AD-5FE4-CBED857CB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681EB0-BDE7-ED1B-4A08-04E1C765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347DA5-F80F-80DD-75FE-202490035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330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5BA8D2-7E12-7507-9A4A-CAEF8AAA3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44A2520-B388-AEE9-206D-D2B9841E7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C35A4F-A896-5F4B-6446-DEAA36C8D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806BD8-3172-B952-B311-D73BB5FDF8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1D426C4-D2EF-287F-69AB-B3B5B8CEB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7DA4517-5F12-8214-152D-165DBECDD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3D27000-D4ED-D51E-723D-3407DBC71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566BD44-D313-5072-0FF5-7B728838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000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B6D05-8665-7DBA-C830-FE4BAA68C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16248E4-279D-835E-45B3-1EA0B5F67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009BE0-5670-850A-0DD0-B0854F914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80F77FD-C617-77EC-E86E-3089FBE80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77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5C811DE-11BB-D886-EA9D-8343E028F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556160F-C134-90B0-9A35-A9B99F758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24E0A6D-33F0-7556-A34D-3C8932A22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35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2D801F-D403-7EBD-7F97-68AF59C23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B99A01-E5C7-370A-66AD-17CD9D880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4D48E0E-7A4B-B299-81B7-BEC7BDF150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0703E78-60E8-CE9C-29E6-FB10F4BE1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62445A-9191-5684-C86D-84B127393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A75566-7FA0-8100-7F59-5B758B978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552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78DB9D-034B-04B5-D834-67E349AFB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C64D3AA-FF10-7323-F7E7-7370B1CA52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270260-C801-78DF-0EB4-0AAD43DD2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1E3B2-1A95-A972-1D6D-E5FEA4E83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5772FE-C94F-08BA-25F8-20C7C0253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225540-EF19-9018-F846-E6F05EDE0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69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B9C53B9-F77F-CA1F-A7E3-11BB60671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7C8F93A-8E89-C6AC-F204-F6172FBD97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6FDF9D-03EA-41F5-05EA-43A380CA97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67E58-8146-40EB-97E2-DA93E33B6ED7}" type="datetimeFigureOut">
              <a:rPr kumimoji="1" lang="ja-JP" altLang="en-US" smtClean="0"/>
              <a:t>2023/1/31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C4357B-173E-B2C4-8E7D-E1D56B9798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C1FF07-ABB9-A87D-DCB7-01589C9F1B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19D92-1FCF-4B85-B3FB-036BDD2E79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980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07DE65-A85A-CA5D-9BE4-41DB300A61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5564F7D-6B9B-B7D8-2D4D-0D76E7AA5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70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C650F7-B8FE-105D-EEF1-9B7F456FE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自然対数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3DFFE8-43CD-1E7D-6E1E-B04515450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自然対数の底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918B363D-C033-8D82-3F52-697E44B2BF64}"/>
                  </a:ext>
                </a:extLst>
              </p:cNvPr>
              <p:cNvSpPr txBox="1"/>
              <p:nvPr/>
            </p:nvSpPr>
            <p:spPr>
              <a:xfrm>
                <a:off x="1126395" y="2524838"/>
                <a:ext cx="3306161" cy="1163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sz="3200" b="0" i="0" smtClean="0">
                                  <a:latin typeface="Cambria Math" panose="02040503050406030204" pitchFamily="18" charset="0"/>
                                </a:rPr>
                                <m:t>lim</m:t>
                              </m:r>
                            </m:e>
                            <m:lim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sSup>
                            <m:sSupPr>
                              <m:ctrlP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32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kumimoji="1" lang="en-US" altLang="ja-JP" sz="3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1" lang="en-US" altLang="ja-JP" sz="3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func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918B363D-C033-8D82-3F52-697E44B2BF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395" y="2524838"/>
                <a:ext cx="3306161" cy="11636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8145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Cambria Math</vt:lpstr>
      <vt:lpstr>Office テーマ</vt:lpstr>
      <vt:lpstr>PowerPoint プレゼンテーション</vt:lpstr>
      <vt:lpstr>自然対数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裕介 相澤</dc:creator>
  <cp:lastModifiedBy>裕介 相澤</cp:lastModifiedBy>
  <cp:revision>2</cp:revision>
  <dcterms:created xsi:type="dcterms:W3CDTF">2023-01-30T16:21:56Z</dcterms:created>
  <dcterms:modified xsi:type="dcterms:W3CDTF">2023-01-30T16:29:12Z</dcterms:modified>
</cp:coreProperties>
</file>