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0446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018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2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842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525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00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64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983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320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93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50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687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257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0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729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038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58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30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インターネットへの接続</a:t>
            </a:r>
          </a:p>
          <a:p>
            <a:pPr lvl="1"/>
            <a:r>
              <a:rPr kumimoji="1" lang="en-US" altLang="ja-JP" dirty="0"/>
              <a:t>SNS</a:t>
            </a:r>
            <a:r>
              <a:rPr kumimoji="1" lang="ja-JP" altLang="en-US" dirty="0"/>
              <a:t>の利用、</a:t>
            </a:r>
            <a:r>
              <a:rPr kumimoji="1" lang="en-US" altLang="ja-JP" dirty="0"/>
              <a:t>Web</a:t>
            </a:r>
            <a:r>
              <a:rPr kumimoji="1" lang="ja-JP" altLang="en-US" dirty="0"/>
              <a:t>の閲覧、メールの送受信など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アプリの活用</a:t>
            </a:r>
          </a:p>
          <a:p>
            <a:pPr lvl="1"/>
            <a:r>
              <a:rPr kumimoji="1" lang="ja-JP" altLang="en-US" dirty="0"/>
              <a:t>アプリをインストールすることで、さまざまな用途に活用できる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カメラ、</a:t>
            </a:r>
            <a:r>
              <a:rPr kumimoji="1" lang="en-US" altLang="ja-JP" dirty="0"/>
              <a:t>GPS</a:t>
            </a:r>
            <a:r>
              <a:rPr kumimoji="1" lang="ja-JP" altLang="en-US" dirty="0"/>
              <a:t>、</a:t>
            </a:r>
            <a:r>
              <a:rPr kumimoji="1" lang="en-US" altLang="ja-JP" dirty="0"/>
              <a:t>NFC</a:t>
            </a:r>
            <a:r>
              <a:rPr kumimoji="1" lang="ja-JP" altLang="en-US" dirty="0"/>
              <a:t>の搭載</a:t>
            </a:r>
          </a:p>
          <a:p>
            <a:pPr lvl="1"/>
            <a:r>
              <a:rPr kumimoji="1" lang="ja-JP" altLang="en-US" dirty="0"/>
              <a:t>写真・動画の撮影、位置情報、非接触</a:t>
            </a:r>
            <a:r>
              <a:rPr kumimoji="1" lang="en-US" altLang="ja-JP" dirty="0"/>
              <a:t>IC</a:t>
            </a:r>
            <a:r>
              <a:rPr kumimoji="1" lang="ja-JP" altLang="en-US" dirty="0"/>
              <a:t>カードとしての活用など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">
  <a:themeElements>
    <a:clrScheme name="イオン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イオン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</TotalTime>
  <Words>67</Words>
  <Application>Microsoft Office PowerPoint</Application>
  <PresentationFormat>ワイド画面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イオン</vt:lpstr>
      <vt:lpstr>スマートフォンの現状</vt:lpstr>
      <vt:lpstr>スマートフォンの特長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6</cp:revision>
  <dcterms:created xsi:type="dcterms:W3CDTF">2022-12-27T16:26:35Z</dcterms:created>
  <dcterms:modified xsi:type="dcterms:W3CDTF">2022-12-30T10:29:05Z</dcterms:modified>
</cp:coreProperties>
</file>