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0446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018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823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9842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5250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0045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1641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89831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203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939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5506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2687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0257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708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291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0384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058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58301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93992E-895B-5DBF-466F-68E187C1B1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76902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2BB29C2-A808-B741-2525-CACF6DF37D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418163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B6306B-3694-6FBD-5C64-6E19D4CE4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発表の概要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69A114A-5CCA-CFCC-E738-2FB6B1259A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スマートフォンの特長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スマートフォンの保有率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レアメタルのリサイクル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2582336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4A557B-CF1C-35C1-B522-1DD6AF6B2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8A8728-FEE9-3DA2-12E3-2D67115EBE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1853248"/>
            <a:ext cx="9705715" cy="4656734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アプリをインストールすることで、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カメラ、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GPS</a:t>
            </a:r>
            <a:r>
              <a:rPr kumimoji="1" lang="ja-JP" altLang="en-US" sz="2800" b="1" dirty="0"/>
              <a:t>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NFC</a:t>
            </a:r>
            <a:r>
              <a:rPr kumimoji="1" lang="ja-JP" altLang="en-US" sz="2800" dirty="0"/>
              <a:t>の搭載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写真・動画の撮影、位置情報、非接触</a:t>
            </a:r>
            <a:r>
              <a:rPr kumimoji="1" lang="en-US" altLang="ja-JP" sz="2400" dirty="0"/>
              <a:t>IC</a:t>
            </a:r>
            <a:r>
              <a:rPr kumimoji="1" lang="ja-JP" altLang="en-US" sz="2400" dirty="0"/>
              <a:t>カードとしての活用など</a:t>
            </a:r>
            <a:endParaRPr kumimoji="1" lang="en-US" altLang="ja-JP" sz="2400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dirty="0"/>
          </a:p>
          <a:p>
            <a:pPr marL="0" indent="0" algn="r">
              <a:buNone/>
            </a:pPr>
            <a:r>
              <a:rPr kumimoji="1" lang="ja-JP" altLang="en-US" sz="2100" dirty="0"/>
              <a:t>これ以外にも便利な特長がたくさんあります。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2479602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7F4D44-3F67-64B1-7C60-A45C80EFD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8FEEA5C-AE67-C21D-1FF6-A639B518B66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6879023"/>
              </p:ext>
            </p:extLst>
          </p:nvPr>
        </p:nvGraphicFramePr>
        <p:xfrm>
          <a:off x="1103313" y="2052637"/>
          <a:ext cx="8947148" cy="3952376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>
                  <a:extLst>
                    <a:ext uri="{9D8B030D-6E8A-4147-A177-3AD203B41FA5}">
                      <a16:colId xmlns:a16="http://schemas.microsoft.com/office/drawing/2014/main" val="1847187670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3407541137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59462211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3762218639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773833216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183888033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97892790"/>
                    </a:ext>
                  </a:extLst>
                </a:gridCol>
              </a:tblGrid>
              <a:tr h="98809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2011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2013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2015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2017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2019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2021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9316345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</a:t>
                      </a:r>
                      <a:r>
                        <a:rPr kumimoji="1" lang="ja-JP" altLang="en-US" dirty="0"/>
                        <a:t>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51.4%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89.8%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98.4%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97.1%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99.0%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98.2%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8945494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40</a:t>
                      </a:r>
                      <a:r>
                        <a:rPr kumimoji="1" lang="ja-JP" altLang="en-US" dirty="0"/>
                        <a:t>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34.9%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78.1%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88.8%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94.1%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97.2%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98.5%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9955054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60</a:t>
                      </a:r>
                      <a:r>
                        <a:rPr kumimoji="1" lang="ja-JP" altLang="en-US" dirty="0"/>
                        <a:t>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※14.8%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49.3%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64.2%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69.5%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83.8%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91.0%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03630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17146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15</TotalTime>
  <Words>148</Words>
  <Application>Microsoft Office PowerPoint</Application>
  <PresentationFormat>ワイド画面</PresentationFormat>
  <Paragraphs>47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Arial</vt:lpstr>
      <vt:lpstr>Century Gothic</vt:lpstr>
      <vt:lpstr>Wingdings</vt:lpstr>
      <vt:lpstr>Wingdings 3</vt:lpstr>
      <vt:lpstr>イオン</vt:lpstr>
      <vt:lpstr>スマートフォンの現状</vt:lpstr>
      <vt:lpstr>発表の概要</vt:lpstr>
      <vt:lpstr>スマートフォンの特長</vt:lpstr>
      <vt:lpstr>スマートフォンの保有率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28</cp:revision>
  <dcterms:created xsi:type="dcterms:W3CDTF">2022-12-27T16:26:35Z</dcterms:created>
  <dcterms:modified xsi:type="dcterms:W3CDTF">2023-01-11T20:54:39Z</dcterms:modified>
</cp:coreProperties>
</file>