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C05A4D-46B1-4612-B3C4-8654BC2ED48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A3E6828-7BF1-4C6C-BCF4-2766511870E1}">
      <dgm:prSet phldrT="[テキスト]" custT="1"/>
      <dgm:spPr/>
      <dgm:t>
        <a:bodyPr/>
        <a:lstStyle/>
        <a:p>
          <a:r>
            <a:rPr kumimoji="1" lang="ja-JP" altLang="en-US" sz="2200" b="1" dirty="0"/>
            <a:t>陸上部</a:t>
          </a:r>
        </a:p>
      </dgm:t>
    </dgm:pt>
    <dgm:pt modelId="{24EDC073-9F5E-42EE-B353-A512D983CA66}" type="parTrans" cxnId="{D71A1098-34BF-47C3-9326-BDE4B00747FF}">
      <dgm:prSet/>
      <dgm:spPr/>
      <dgm:t>
        <a:bodyPr/>
        <a:lstStyle/>
        <a:p>
          <a:endParaRPr kumimoji="1" lang="ja-JP" altLang="en-US" sz="2200" b="1"/>
        </a:p>
      </dgm:t>
    </dgm:pt>
    <dgm:pt modelId="{1E1CBFC1-3071-400B-B7C9-4F892C18AEE9}" type="sibTrans" cxnId="{D71A1098-34BF-47C3-9326-BDE4B00747FF}">
      <dgm:prSet/>
      <dgm:spPr/>
      <dgm:t>
        <a:bodyPr/>
        <a:lstStyle/>
        <a:p>
          <a:endParaRPr kumimoji="1" lang="ja-JP" altLang="en-US" sz="2200" b="1"/>
        </a:p>
      </dgm:t>
    </dgm:pt>
    <dgm:pt modelId="{D4A731F7-D714-4B5B-BECC-FC6854AA4E02}">
      <dgm:prSet phldrT="[テキスト]" custT="1"/>
      <dgm:spPr/>
      <dgm:t>
        <a:bodyPr/>
        <a:lstStyle/>
        <a:p>
          <a:r>
            <a:rPr kumimoji="1" lang="ja-JP" altLang="en-US" sz="2200" b="1" dirty="0"/>
            <a:t>トラック</a:t>
          </a:r>
        </a:p>
      </dgm:t>
    </dgm:pt>
    <dgm:pt modelId="{EFCF60BD-3DDE-4D22-9D15-F9374DB4602A}" type="parTrans" cxnId="{802E8D63-AEE2-48E8-9D75-C7E9912DC80C}">
      <dgm:prSet/>
      <dgm:spPr/>
      <dgm:t>
        <a:bodyPr/>
        <a:lstStyle/>
        <a:p>
          <a:endParaRPr kumimoji="1" lang="ja-JP" altLang="en-US" sz="2200" b="1"/>
        </a:p>
      </dgm:t>
    </dgm:pt>
    <dgm:pt modelId="{477C5200-EC14-4C75-9D67-FD90E025D80A}" type="sibTrans" cxnId="{802E8D63-AEE2-48E8-9D75-C7E9912DC80C}">
      <dgm:prSet/>
      <dgm:spPr/>
      <dgm:t>
        <a:bodyPr/>
        <a:lstStyle/>
        <a:p>
          <a:endParaRPr kumimoji="1" lang="ja-JP" altLang="en-US" sz="2200" b="1"/>
        </a:p>
      </dgm:t>
    </dgm:pt>
    <dgm:pt modelId="{DEF3B7BD-E561-42FA-B50C-4F61BC7C2B9E}">
      <dgm:prSet phldrT="[テキスト]" custT="1"/>
      <dgm:spPr/>
      <dgm:t>
        <a:bodyPr/>
        <a:lstStyle/>
        <a:p>
          <a:r>
            <a:rPr kumimoji="1" lang="ja-JP" altLang="en-US" sz="2200" b="1" dirty="0"/>
            <a:t>短距離</a:t>
          </a:r>
        </a:p>
      </dgm:t>
    </dgm:pt>
    <dgm:pt modelId="{7C5AF2D9-96F7-40AB-A318-934366432005}" type="parTrans" cxnId="{8016498A-464C-4AA6-81A7-901CC9B9B3CE}">
      <dgm:prSet/>
      <dgm:spPr/>
      <dgm:t>
        <a:bodyPr/>
        <a:lstStyle/>
        <a:p>
          <a:endParaRPr kumimoji="1" lang="ja-JP" altLang="en-US" sz="2200" b="1"/>
        </a:p>
      </dgm:t>
    </dgm:pt>
    <dgm:pt modelId="{08C07382-CCEE-4F56-9C66-325F15B74D25}" type="sibTrans" cxnId="{8016498A-464C-4AA6-81A7-901CC9B9B3CE}">
      <dgm:prSet/>
      <dgm:spPr/>
      <dgm:t>
        <a:bodyPr/>
        <a:lstStyle/>
        <a:p>
          <a:endParaRPr kumimoji="1" lang="ja-JP" altLang="en-US" sz="2200" b="1"/>
        </a:p>
      </dgm:t>
    </dgm:pt>
    <dgm:pt modelId="{94BD961B-72A7-44F5-96B1-4E3868B8EA64}">
      <dgm:prSet phldrT="[テキスト]" custT="1"/>
      <dgm:spPr/>
      <dgm:t>
        <a:bodyPr/>
        <a:lstStyle/>
        <a:p>
          <a:r>
            <a:rPr kumimoji="1" lang="ja-JP" altLang="en-US" sz="2200" b="1" dirty="0"/>
            <a:t>中距離</a:t>
          </a:r>
        </a:p>
      </dgm:t>
    </dgm:pt>
    <dgm:pt modelId="{F12A137B-C234-41C7-9BB0-653F3FB4FDBF}" type="parTrans" cxnId="{F414AC35-9575-4498-8C69-EA6AA99F23CE}">
      <dgm:prSet/>
      <dgm:spPr/>
      <dgm:t>
        <a:bodyPr/>
        <a:lstStyle/>
        <a:p>
          <a:endParaRPr kumimoji="1" lang="ja-JP" altLang="en-US" sz="2200" b="1"/>
        </a:p>
      </dgm:t>
    </dgm:pt>
    <dgm:pt modelId="{DF675AB8-CB1C-4305-979C-6E4A57D841A5}" type="sibTrans" cxnId="{F414AC35-9575-4498-8C69-EA6AA99F23CE}">
      <dgm:prSet/>
      <dgm:spPr/>
      <dgm:t>
        <a:bodyPr/>
        <a:lstStyle/>
        <a:p>
          <a:endParaRPr kumimoji="1" lang="ja-JP" altLang="en-US" sz="2200" b="1"/>
        </a:p>
      </dgm:t>
    </dgm:pt>
    <dgm:pt modelId="{635B9D28-8F43-4A83-AB13-8E3281C6E621}">
      <dgm:prSet phldrT="[テキスト]" custT="1"/>
      <dgm:spPr/>
      <dgm:t>
        <a:bodyPr/>
        <a:lstStyle/>
        <a:p>
          <a:r>
            <a:rPr kumimoji="1" lang="ja-JP" altLang="en-US" sz="2200" b="1" dirty="0"/>
            <a:t>フィールド</a:t>
          </a:r>
        </a:p>
      </dgm:t>
    </dgm:pt>
    <dgm:pt modelId="{C1AAEF8C-3815-4DA6-838E-3BFD81B4B77C}" type="parTrans" cxnId="{6ED9D94C-70AE-4E7C-8CC7-AD63D53ACAEC}">
      <dgm:prSet/>
      <dgm:spPr/>
      <dgm:t>
        <a:bodyPr/>
        <a:lstStyle/>
        <a:p>
          <a:endParaRPr kumimoji="1" lang="ja-JP" altLang="en-US" sz="2200" b="1"/>
        </a:p>
      </dgm:t>
    </dgm:pt>
    <dgm:pt modelId="{C1B2080A-2246-41A7-B058-D1D4BE4EDAC9}" type="sibTrans" cxnId="{6ED9D94C-70AE-4E7C-8CC7-AD63D53ACAEC}">
      <dgm:prSet/>
      <dgm:spPr/>
      <dgm:t>
        <a:bodyPr/>
        <a:lstStyle/>
        <a:p>
          <a:endParaRPr kumimoji="1" lang="ja-JP" altLang="en-US" sz="2200" b="1"/>
        </a:p>
      </dgm:t>
    </dgm:pt>
    <dgm:pt modelId="{065E8604-F8F1-4FBC-A10B-33C1C53E6CFD}">
      <dgm:prSet phldrT="[テキスト]" custT="1"/>
      <dgm:spPr/>
      <dgm:t>
        <a:bodyPr/>
        <a:lstStyle/>
        <a:p>
          <a:r>
            <a:rPr kumimoji="1" lang="ja-JP" altLang="en-US" sz="2200" b="1" dirty="0"/>
            <a:t>跳躍</a:t>
          </a:r>
        </a:p>
      </dgm:t>
    </dgm:pt>
    <dgm:pt modelId="{D22B611E-76C3-4C1B-8DDE-371D97D707F8}" type="parTrans" cxnId="{F5016DAE-00B2-43AF-BD20-669791E7DFFE}">
      <dgm:prSet/>
      <dgm:spPr/>
      <dgm:t>
        <a:bodyPr/>
        <a:lstStyle/>
        <a:p>
          <a:endParaRPr kumimoji="1" lang="ja-JP" altLang="en-US" sz="2200" b="1"/>
        </a:p>
      </dgm:t>
    </dgm:pt>
    <dgm:pt modelId="{A085184E-10BA-4860-A524-447100EA29B8}" type="sibTrans" cxnId="{F5016DAE-00B2-43AF-BD20-669791E7DFFE}">
      <dgm:prSet/>
      <dgm:spPr/>
      <dgm:t>
        <a:bodyPr/>
        <a:lstStyle/>
        <a:p>
          <a:endParaRPr kumimoji="1" lang="ja-JP" altLang="en-US" sz="2200" b="1"/>
        </a:p>
      </dgm:t>
    </dgm:pt>
    <dgm:pt modelId="{B1EB6B14-B0AC-4861-A17C-F705CC9CF381}">
      <dgm:prSet custT="1"/>
      <dgm:spPr/>
      <dgm:t>
        <a:bodyPr/>
        <a:lstStyle/>
        <a:p>
          <a:r>
            <a:rPr kumimoji="1" lang="ja-JP" altLang="en-US" sz="2200" b="1" dirty="0"/>
            <a:t>長距離</a:t>
          </a:r>
        </a:p>
      </dgm:t>
    </dgm:pt>
    <dgm:pt modelId="{3D90BFDC-F451-4470-AFE2-72E01658AA12}" type="parTrans" cxnId="{FD1A80E2-0D5E-46BD-91E4-9BD344E45D41}">
      <dgm:prSet/>
      <dgm:spPr/>
      <dgm:t>
        <a:bodyPr/>
        <a:lstStyle/>
        <a:p>
          <a:endParaRPr kumimoji="1" lang="ja-JP" altLang="en-US" sz="2200" b="1"/>
        </a:p>
      </dgm:t>
    </dgm:pt>
    <dgm:pt modelId="{369E424F-148A-4E28-9D1B-E0E14576A5E5}" type="sibTrans" cxnId="{FD1A80E2-0D5E-46BD-91E4-9BD344E45D41}">
      <dgm:prSet/>
      <dgm:spPr/>
      <dgm:t>
        <a:bodyPr/>
        <a:lstStyle/>
        <a:p>
          <a:endParaRPr kumimoji="1" lang="ja-JP" altLang="en-US" sz="2200" b="1"/>
        </a:p>
      </dgm:t>
    </dgm:pt>
    <dgm:pt modelId="{E3D42355-31AB-4263-BBB1-2F661E1249DA}">
      <dgm:prSet custT="1"/>
      <dgm:spPr/>
      <dgm:t>
        <a:bodyPr/>
        <a:lstStyle/>
        <a:p>
          <a:r>
            <a:rPr kumimoji="1" lang="ja-JP" altLang="en-US" sz="2200" b="1" dirty="0"/>
            <a:t>投てき</a:t>
          </a:r>
        </a:p>
      </dgm:t>
    </dgm:pt>
    <dgm:pt modelId="{7B212619-0EDB-4981-BB46-0CBF24292F68}" type="parTrans" cxnId="{BDF588AC-6496-4ABB-AA16-1C97DF976EAF}">
      <dgm:prSet/>
      <dgm:spPr/>
      <dgm:t>
        <a:bodyPr/>
        <a:lstStyle/>
        <a:p>
          <a:endParaRPr kumimoji="1" lang="ja-JP" altLang="en-US" sz="2200" b="1"/>
        </a:p>
      </dgm:t>
    </dgm:pt>
    <dgm:pt modelId="{E5439373-3BFA-4315-BAA2-704AAFACE699}" type="sibTrans" cxnId="{BDF588AC-6496-4ABB-AA16-1C97DF976EAF}">
      <dgm:prSet/>
      <dgm:spPr/>
      <dgm:t>
        <a:bodyPr/>
        <a:lstStyle/>
        <a:p>
          <a:endParaRPr kumimoji="1" lang="ja-JP" altLang="en-US" sz="2200" b="1"/>
        </a:p>
      </dgm:t>
    </dgm:pt>
    <dgm:pt modelId="{6599CFA1-7F1E-412B-ABB2-ADBD77C41F41}" type="pres">
      <dgm:prSet presAssocID="{08C05A4D-46B1-4612-B3C4-8654BC2ED48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094742D-6B7B-4F5A-B831-FC4E345F968C}" type="pres">
      <dgm:prSet presAssocID="{7A3E6828-7BF1-4C6C-BCF4-2766511870E1}" presName="hierRoot1" presStyleCnt="0"/>
      <dgm:spPr/>
    </dgm:pt>
    <dgm:pt modelId="{23F2736D-A82C-4A6C-85CB-7B41623C41AD}" type="pres">
      <dgm:prSet presAssocID="{7A3E6828-7BF1-4C6C-BCF4-2766511870E1}" presName="composite" presStyleCnt="0"/>
      <dgm:spPr/>
    </dgm:pt>
    <dgm:pt modelId="{67445DBB-4B0F-451A-9198-E4E5EE74CC86}" type="pres">
      <dgm:prSet presAssocID="{7A3E6828-7BF1-4C6C-BCF4-2766511870E1}" presName="background" presStyleLbl="node0" presStyleIdx="0" presStyleCnt="1"/>
      <dgm:spPr/>
    </dgm:pt>
    <dgm:pt modelId="{108931A9-C5AF-4F5F-8F61-7FDA567077C6}" type="pres">
      <dgm:prSet presAssocID="{7A3E6828-7BF1-4C6C-BCF4-2766511870E1}" presName="text" presStyleLbl="fgAcc0" presStyleIdx="0" presStyleCnt="1">
        <dgm:presLayoutVars>
          <dgm:chPref val="3"/>
        </dgm:presLayoutVars>
      </dgm:prSet>
      <dgm:spPr/>
    </dgm:pt>
    <dgm:pt modelId="{71A92E2E-9B8B-493C-937E-828F5CE43A99}" type="pres">
      <dgm:prSet presAssocID="{7A3E6828-7BF1-4C6C-BCF4-2766511870E1}" presName="hierChild2" presStyleCnt="0"/>
      <dgm:spPr/>
    </dgm:pt>
    <dgm:pt modelId="{292CF793-721D-4DC9-9E6B-4D09DB6881A6}" type="pres">
      <dgm:prSet presAssocID="{EFCF60BD-3DDE-4D22-9D15-F9374DB4602A}" presName="Name10" presStyleLbl="parChTrans1D2" presStyleIdx="0" presStyleCnt="2"/>
      <dgm:spPr/>
    </dgm:pt>
    <dgm:pt modelId="{58D36987-576B-4A10-8F46-0E239174E703}" type="pres">
      <dgm:prSet presAssocID="{D4A731F7-D714-4B5B-BECC-FC6854AA4E02}" presName="hierRoot2" presStyleCnt="0"/>
      <dgm:spPr/>
    </dgm:pt>
    <dgm:pt modelId="{89C3B1C0-53B7-41D7-A894-C2B24666F6C8}" type="pres">
      <dgm:prSet presAssocID="{D4A731F7-D714-4B5B-BECC-FC6854AA4E02}" presName="composite2" presStyleCnt="0"/>
      <dgm:spPr/>
    </dgm:pt>
    <dgm:pt modelId="{BC8C248F-7ECC-4105-BA6D-BA1E5456F5E9}" type="pres">
      <dgm:prSet presAssocID="{D4A731F7-D714-4B5B-BECC-FC6854AA4E02}" presName="background2" presStyleLbl="node2" presStyleIdx="0" presStyleCnt="2"/>
      <dgm:spPr/>
    </dgm:pt>
    <dgm:pt modelId="{BBE5F5DA-7BFA-4709-9E73-FE36726B3AA7}" type="pres">
      <dgm:prSet presAssocID="{D4A731F7-D714-4B5B-BECC-FC6854AA4E02}" presName="text2" presStyleLbl="fgAcc2" presStyleIdx="0" presStyleCnt="2">
        <dgm:presLayoutVars>
          <dgm:chPref val="3"/>
        </dgm:presLayoutVars>
      </dgm:prSet>
      <dgm:spPr/>
    </dgm:pt>
    <dgm:pt modelId="{CF3A8525-7637-4F70-8F41-7E09B286553D}" type="pres">
      <dgm:prSet presAssocID="{D4A731F7-D714-4B5B-BECC-FC6854AA4E02}" presName="hierChild3" presStyleCnt="0"/>
      <dgm:spPr/>
    </dgm:pt>
    <dgm:pt modelId="{AE64836F-E822-4B99-B4A2-19E9F4F6169A}" type="pres">
      <dgm:prSet presAssocID="{7C5AF2D9-96F7-40AB-A318-934366432005}" presName="Name17" presStyleLbl="parChTrans1D3" presStyleIdx="0" presStyleCnt="5"/>
      <dgm:spPr/>
    </dgm:pt>
    <dgm:pt modelId="{AC6FB35F-D917-4F41-968B-01465533A080}" type="pres">
      <dgm:prSet presAssocID="{DEF3B7BD-E561-42FA-B50C-4F61BC7C2B9E}" presName="hierRoot3" presStyleCnt="0"/>
      <dgm:spPr/>
    </dgm:pt>
    <dgm:pt modelId="{6DB83C8B-9A9D-4B85-9FB2-CE3CBB81CF30}" type="pres">
      <dgm:prSet presAssocID="{DEF3B7BD-E561-42FA-B50C-4F61BC7C2B9E}" presName="composite3" presStyleCnt="0"/>
      <dgm:spPr/>
    </dgm:pt>
    <dgm:pt modelId="{17DF3595-D5B4-45B9-9285-0BC3CDCD8684}" type="pres">
      <dgm:prSet presAssocID="{DEF3B7BD-E561-42FA-B50C-4F61BC7C2B9E}" presName="background3" presStyleLbl="node3" presStyleIdx="0" presStyleCnt="5"/>
      <dgm:spPr/>
    </dgm:pt>
    <dgm:pt modelId="{A58E740F-F9AC-4A87-8948-38FCE6F85302}" type="pres">
      <dgm:prSet presAssocID="{DEF3B7BD-E561-42FA-B50C-4F61BC7C2B9E}" presName="text3" presStyleLbl="fgAcc3" presStyleIdx="0" presStyleCnt="5">
        <dgm:presLayoutVars>
          <dgm:chPref val="3"/>
        </dgm:presLayoutVars>
      </dgm:prSet>
      <dgm:spPr/>
    </dgm:pt>
    <dgm:pt modelId="{D39266A6-BB85-40BB-98B1-3DFD4EE12E80}" type="pres">
      <dgm:prSet presAssocID="{DEF3B7BD-E561-42FA-B50C-4F61BC7C2B9E}" presName="hierChild4" presStyleCnt="0"/>
      <dgm:spPr/>
    </dgm:pt>
    <dgm:pt modelId="{3926E6F1-3559-4ED7-8292-76707445AC70}" type="pres">
      <dgm:prSet presAssocID="{F12A137B-C234-41C7-9BB0-653F3FB4FDBF}" presName="Name17" presStyleLbl="parChTrans1D3" presStyleIdx="1" presStyleCnt="5"/>
      <dgm:spPr/>
    </dgm:pt>
    <dgm:pt modelId="{AD4DFDB7-D04D-4D15-B256-9BA51A6B1D74}" type="pres">
      <dgm:prSet presAssocID="{94BD961B-72A7-44F5-96B1-4E3868B8EA64}" presName="hierRoot3" presStyleCnt="0"/>
      <dgm:spPr/>
    </dgm:pt>
    <dgm:pt modelId="{4AAD6239-9FA1-4CD4-85F2-8FEBEF9D6AA4}" type="pres">
      <dgm:prSet presAssocID="{94BD961B-72A7-44F5-96B1-4E3868B8EA64}" presName="composite3" presStyleCnt="0"/>
      <dgm:spPr/>
    </dgm:pt>
    <dgm:pt modelId="{4F41A84A-292F-4BAF-82C9-210B7B132275}" type="pres">
      <dgm:prSet presAssocID="{94BD961B-72A7-44F5-96B1-4E3868B8EA64}" presName="background3" presStyleLbl="node3" presStyleIdx="1" presStyleCnt="5"/>
      <dgm:spPr/>
    </dgm:pt>
    <dgm:pt modelId="{C37758C2-8C82-4A6E-8121-C763A68C90D4}" type="pres">
      <dgm:prSet presAssocID="{94BD961B-72A7-44F5-96B1-4E3868B8EA64}" presName="text3" presStyleLbl="fgAcc3" presStyleIdx="1" presStyleCnt="5">
        <dgm:presLayoutVars>
          <dgm:chPref val="3"/>
        </dgm:presLayoutVars>
      </dgm:prSet>
      <dgm:spPr/>
    </dgm:pt>
    <dgm:pt modelId="{E3A89791-5A76-44D2-9509-5B2A3C3958C8}" type="pres">
      <dgm:prSet presAssocID="{94BD961B-72A7-44F5-96B1-4E3868B8EA64}" presName="hierChild4" presStyleCnt="0"/>
      <dgm:spPr/>
    </dgm:pt>
    <dgm:pt modelId="{B0110190-BE81-4C06-80F6-B0A618E030AC}" type="pres">
      <dgm:prSet presAssocID="{3D90BFDC-F451-4470-AFE2-72E01658AA12}" presName="Name17" presStyleLbl="parChTrans1D3" presStyleIdx="2" presStyleCnt="5"/>
      <dgm:spPr/>
    </dgm:pt>
    <dgm:pt modelId="{F2A7DFF9-153F-4D6F-8C9D-CD2F5A7356EB}" type="pres">
      <dgm:prSet presAssocID="{B1EB6B14-B0AC-4861-A17C-F705CC9CF381}" presName="hierRoot3" presStyleCnt="0"/>
      <dgm:spPr/>
    </dgm:pt>
    <dgm:pt modelId="{44121379-F0E0-4B79-A18A-A02410EA89AE}" type="pres">
      <dgm:prSet presAssocID="{B1EB6B14-B0AC-4861-A17C-F705CC9CF381}" presName="composite3" presStyleCnt="0"/>
      <dgm:spPr/>
    </dgm:pt>
    <dgm:pt modelId="{8B8F7BBE-6FE3-47A9-9474-9B79F3178665}" type="pres">
      <dgm:prSet presAssocID="{B1EB6B14-B0AC-4861-A17C-F705CC9CF381}" presName="background3" presStyleLbl="node3" presStyleIdx="2" presStyleCnt="5"/>
      <dgm:spPr/>
    </dgm:pt>
    <dgm:pt modelId="{0B2ABF52-4F10-47D3-9346-64FCF36E4A90}" type="pres">
      <dgm:prSet presAssocID="{B1EB6B14-B0AC-4861-A17C-F705CC9CF381}" presName="text3" presStyleLbl="fgAcc3" presStyleIdx="2" presStyleCnt="5">
        <dgm:presLayoutVars>
          <dgm:chPref val="3"/>
        </dgm:presLayoutVars>
      </dgm:prSet>
      <dgm:spPr/>
    </dgm:pt>
    <dgm:pt modelId="{E64B264C-F491-48CB-AC5B-8F2BBB9E646D}" type="pres">
      <dgm:prSet presAssocID="{B1EB6B14-B0AC-4861-A17C-F705CC9CF381}" presName="hierChild4" presStyleCnt="0"/>
      <dgm:spPr/>
    </dgm:pt>
    <dgm:pt modelId="{DEE8B531-723C-4B82-8C71-693A42004A1C}" type="pres">
      <dgm:prSet presAssocID="{C1AAEF8C-3815-4DA6-838E-3BFD81B4B77C}" presName="Name10" presStyleLbl="parChTrans1D2" presStyleIdx="1" presStyleCnt="2"/>
      <dgm:spPr/>
    </dgm:pt>
    <dgm:pt modelId="{9977368E-9B2B-42B1-B8DA-B01B731CEBD9}" type="pres">
      <dgm:prSet presAssocID="{635B9D28-8F43-4A83-AB13-8E3281C6E621}" presName="hierRoot2" presStyleCnt="0"/>
      <dgm:spPr/>
    </dgm:pt>
    <dgm:pt modelId="{D1949781-642D-49D9-A7D1-D20714DE9835}" type="pres">
      <dgm:prSet presAssocID="{635B9D28-8F43-4A83-AB13-8E3281C6E621}" presName="composite2" presStyleCnt="0"/>
      <dgm:spPr/>
    </dgm:pt>
    <dgm:pt modelId="{9B038131-5E9B-4853-B4B2-D8B1A2FD26A9}" type="pres">
      <dgm:prSet presAssocID="{635B9D28-8F43-4A83-AB13-8E3281C6E621}" presName="background2" presStyleLbl="node2" presStyleIdx="1" presStyleCnt="2"/>
      <dgm:spPr/>
    </dgm:pt>
    <dgm:pt modelId="{5D1CE31E-60E9-42DE-9887-6DFE86EC1136}" type="pres">
      <dgm:prSet presAssocID="{635B9D28-8F43-4A83-AB13-8E3281C6E621}" presName="text2" presStyleLbl="fgAcc2" presStyleIdx="1" presStyleCnt="2">
        <dgm:presLayoutVars>
          <dgm:chPref val="3"/>
        </dgm:presLayoutVars>
      </dgm:prSet>
      <dgm:spPr/>
    </dgm:pt>
    <dgm:pt modelId="{D7EAEDC1-2C61-4E37-BFCE-C12AFF888F8D}" type="pres">
      <dgm:prSet presAssocID="{635B9D28-8F43-4A83-AB13-8E3281C6E621}" presName="hierChild3" presStyleCnt="0"/>
      <dgm:spPr/>
    </dgm:pt>
    <dgm:pt modelId="{826CB14F-C14D-4049-9155-D5725ED58FB0}" type="pres">
      <dgm:prSet presAssocID="{D22B611E-76C3-4C1B-8DDE-371D97D707F8}" presName="Name17" presStyleLbl="parChTrans1D3" presStyleIdx="3" presStyleCnt="5"/>
      <dgm:spPr/>
    </dgm:pt>
    <dgm:pt modelId="{EA333421-469D-452D-BF2D-8101AA5C7BD2}" type="pres">
      <dgm:prSet presAssocID="{065E8604-F8F1-4FBC-A10B-33C1C53E6CFD}" presName="hierRoot3" presStyleCnt="0"/>
      <dgm:spPr/>
    </dgm:pt>
    <dgm:pt modelId="{97DDA084-413B-4C27-97FA-573EEE56B96F}" type="pres">
      <dgm:prSet presAssocID="{065E8604-F8F1-4FBC-A10B-33C1C53E6CFD}" presName="composite3" presStyleCnt="0"/>
      <dgm:spPr/>
    </dgm:pt>
    <dgm:pt modelId="{5E8CCA49-60E1-411B-A1BE-21DBAC84228D}" type="pres">
      <dgm:prSet presAssocID="{065E8604-F8F1-4FBC-A10B-33C1C53E6CFD}" presName="background3" presStyleLbl="node3" presStyleIdx="3" presStyleCnt="5"/>
      <dgm:spPr/>
    </dgm:pt>
    <dgm:pt modelId="{DD51233A-A0FF-437F-80C8-91AECC1523B8}" type="pres">
      <dgm:prSet presAssocID="{065E8604-F8F1-4FBC-A10B-33C1C53E6CFD}" presName="text3" presStyleLbl="fgAcc3" presStyleIdx="3" presStyleCnt="5">
        <dgm:presLayoutVars>
          <dgm:chPref val="3"/>
        </dgm:presLayoutVars>
      </dgm:prSet>
      <dgm:spPr/>
    </dgm:pt>
    <dgm:pt modelId="{246289AF-15BC-41E1-B915-AB5CC3DC32D0}" type="pres">
      <dgm:prSet presAssocID="{065E8604-F8F1-4FBC-A10B-33C1C53E6CFD}" presName="hierChild4" presStyleCnt="0"/>
      <dgm:spPr/>
    </dgm:pt>
    <dgm:pt modelId="{4CF45DB3-E2C5-4CCA-AF54-1C2965C59ED6}" type="pres">
      <dgm:prSet presAssocID="{7B212619-0EDB-4981-BB46-0CBF24292F68}" presName="Name17" presStyleLbl="parChTrans1D3" presStyleIdx="4" presStyleCnt="5"/>
      <dgm:spPr/>
    </dgm:pt>
    <dgm:pt modelId="{1C79DE9B-DE48-4F78-B841-210FC72A09B5}" type="pres">
      <dgm:prSet presAssocID="{E3D42355-31AB-4263-BBB1-2F661E1249DA}" presName="hierRoot3" presStyleCnt="0"/>
      <dgm:spPr/>
    </dgm:pt>
    <dgm:pt modelId="{E20A3454-C990-4DA5-927B-7CBDD3CE7F2A}" type="pres">
      <dgm:prSet presAssocID="{E3D42355-31AB-4263-BBB1-2F661E1249DA}" presName="composite3" presStyleCnt="0"/>
      <dgm:spPr/>
    </dgm:pt>
    <dgm:pt modelId="{DE0CF488-EB8A-4110-975D-420653D836F4}" type="pres">
      <dgm:prSet presAssocID="{E3D42355-31AB-4263-BBB1-2F661E1249DA}" presName="background3" presStyleLbl="node3" presStyleIdx="4" presStyleCnt="5"/>
      <dgm:spPr/>
    </dgm:pt>
    <dgm:pt modelId="{1325B506-A164-412A-852D-6416FF2E5DBE}" type="pres">
      <dgm:prSet presAssocID="{E3D42355-31AB-4263-BBB1-2F661E1249DA}" presName="text3" presStyleLbl="fgAcc3" presStyleIdx="4" presStyleCnt="5">
        <dgm:presLayoutVars>
          <dgm:chPref val="3"/>
        </dgm:presLayoutVars>
      </dgm:prSet>
      <dgm:spPr/>
    </dgm:pt>
    <dgm:pt modelId="{D8D82A33-2E17-414D-B89C-09394BE5B6A8}" type="pres">
      <dgm:prSet presAssocID="{E3D42355-31AB-4263-BBB1-2F661E1249DA}" presName="hierChild4" presStyleCnt="0"/>
      <dgm:spPr/>
    </dgm:pt>
  </dgm:ptLst>
  <dgm:cxnLst>
    <dgm:cxn modelId="{D3B0BA0F-DB9A-44A0-A842-A820AFDE749D}" type="presOf" srcId="{DEF3B7BD-E561-42FA-B50C-4F61BC7C2B9E}" destId="{A58E740F-F9AC-4A87-8948-38FCE6F85302}" srcOrd="0" destOrd="0" presId="urn:microsoft.com/office/officeart/2005/8/layout/hierarchy1"/>
    <dgm:cxn modelId="{0433681F-1AB7-442C-9FEA-46C17AA496FE}" type="presOf" srcId="{F12A137B-C234-41C7-9BB0-653F3FB4FDBF}" destId="{3926E6F1-3559-4ED7-8292-76707445AC70}" srcOrd="0" destOrd="0" presId="urn:microsoft.com/office/officeart/2005/8/layout/hierarchy1"/>
    <dgm:cxn modelId="{C3B66622-F1CA-4AAA-A9B4-27E3F7396ABE}" type="presOf" srcId="{E3D42355-31AB-4263-BBB1-2F661E1249DA}" destId="{1325B506-A164-412A-852D-6416FF2E5DBE}" srcOrd="0" destOrd="0" presId="urn:microsoft.com/office/officeart/2005/8/layout/hierarchy1"/>
    <dgm:cxn modelId="{F8C65428-9331-4C33-BC4D-C179DFA1C5F2}" type="presOf" srcId="{635B9D28-8F43-4A83-AB13-8E3281C6E621}" destId="{5D1CE31E-60E9-42DE-9887-6DFE86EC1136}" srcOrd="0" destOrd="0" presId="urn:microsoft.com/office/officeart/2005/8/layout/hierarchy1"/>
    <dgm:cxn modelId="{B451752C-E808-4CD7-BAD2-42FE861CA051}" type="presOf" srcId="{7B212619-0EDB-4981-BB46-0CBF24292F68}" destId="{4CF45DB3-E2C5-4CCA-AF54-1C2965C59ED6}" srcOrd="0" destOrd="0" presId="urn:microsoft.com/office/officeart/2005/8/layout/hierarchy1"/>
    <dgm:cxn modelId="{F414AC35-9575-4498-8C69-EA6AA99F23CE}" srcId="{D4A731F7-D714-4B5B-BECC-FC6854AA4E02}" destId="{94BD961B-72A7-44F5-96B1-4E3868B8EA64}" srcOrd="1" destOrd="0" parTransId="{F12A137B-C234-41C7-9BB0-653F3FB4FDBF}" sibTransId="{DF675AB8-CB1C-4305-979C-6E4A57D841A5}"/>
    <dgm:cxn modelId="{6870443D-EEC4-4E68-8456-E210E29E0416}" type="presOf" srcId="{065E8604-F8F1-4FBC-A10B-33C1C53E6CFD}" destId="{DD51233A-A0FF-437F-80C8-91AECC1523B8}" srcOrd="0" destOrd="0" presId="urn:microsoft.com/office/officeart/2005/8/layout/hierarchy1"/>
    <dgm:cxn modelId="{802E8D63-AEE2-48E8-9D75-C7E9912DC80C}" srcId="{7A3E6828-7BF1-4C6C-BCF4-2766511870E1}" destId="{D4A731F7-D714-4B5B-BECC-FC6854AA4E02}" srcOrd="0" destOrd="0" parTransId="{EFCF60BD-3DDE-4D22-9D15-F9374DB4602A}" sibTransId="{477C5200-EC14-4C75-9D67-FD90E025D80A}"/>
    <dgm:cxn modelId="{AA689549-95DF-4625-BB49-5D87DBB315A9}" type="presOf" srcId="{7C5AF2D9-96F7-40AB-A318-934366432005}" destId="{AE64836F-E822-4B99-B4A2-19E9F4F6169A}" srcOrd="0" destOrd="0" presId="urn:microsoft.com/office/officeart/2005/8/layout/hierarchy1"/>
    <dgm:cxn modelId="{6ED9D94C-70AE-4E7C-8CC7-AD63D53ACAEC}" srcId="{7A3E6828-7BF1-4C6C-BCF4-2766511870E1}" destId="{635B9D28-8F43-4A83-AB13-8E3281C6E621}" srcOrd="1" destOrd="0" parTransId="{C1AAEF8C-3815-4DA6-838E-3BFD81B4B77C}" sibTransId="{C1B2080A-2246-41A7-B058-D1D4BE4EDAC9}"/>
    <dgm:cxn modelId="{BFFC9F76-B898-4E28-A18A-74F6CDC8451C}" type="presOf" srcId="{B1EB6B14-B0AC-4861-A17C-F705CC9CF381}" destId="{0B2ABF52-4F10-47D3-9346-64FCF36E4A90}" srcOrd="0" destOrd="0" presId="urn:microsoft.com/office/officeart/2005/8/layout/hierarchy1"/>
    <dgm:cxn modelId="{8016498A-464C-4AA6-81A7-901CC9B9B3CE}" srcId="{D4A731F7-D714-4B5B-BECC-FC6854AA4E02}" destId="{DEF3B7BD-E561-42FA-B50C-4F61BC7C2B9E}" srcOrd="0" destOrd="0" parTransId="{7C5AF2D9-96F7-40AB-A318-934366432005}" sibTransId="{08C07382-CCEE-4F56-9C66-325F15B74D25}"/>
    <dgm:cxn modelId="{D71A1098-34BF-47C3-9326-BDE4B00747FF}" srcId="{08C05A4D-46B1-4612-B3C4-8654BC2ED485}" destId="{7A3E6828-7BF1-4C6C-BCF4-2766511870E1}" srcOrd="0" destOrd="0" parTransId="{24EDC073-9F5E-42EE-B353-A512D983CA66}" sibTransId="{1E1CBFC1-3071-400B-B7C9-4F892C18AEE9}"/>
    <dgm:cxn modelId="{4D01C3A4-1E34-4735-AEE8-F3DE4831B41E}" type="presOf" srcId="{C1AAEF8C-3815-4DA6-838E-3BFD81B4B77C}" destId="{DEE8B531-723C-4B82-8C71-693A42004A1C}" srcOrd="0" destOrd="0" presId="urn:microsoft.com/office/officeart/2005/8/layout/hierarchy1"/>
    <dgm:cxn modelId="{BDF588AC-6496-4ABB-AA16-1C97DF976EAF}" srcId="{635B9D28-8F43-4A83-AB13-8E3281C6E621}" destId="{E3D42355-31AB-4263-BBB1-2F661E1249DA}" srcOrd="1" destOrd="0" parTransId="{7B212619-0EDB-4981-BB46-0CBF24292F68}" sibTransId="{E5439373-3BFA-4315-BAA2-704AAFACE699}"/>
    <dgm:cxn modelId="{F5016DAE-00B2-43AF-BD20-669791E7DFFE}" srcId="{635B9D28-8F43-4A83-AB13-8E3281C6E621}" destId="{065E8604-F8F1-4FBC-A10B-33C1C53E6CFD}" srcOrd="0" destOrd="0" parTransId="{D22B611E-76C3-4C1B-8DDE-371D97D707F8}" sibTransId="{A085184E-10BA-4860-A524-447100EA29B8}"/>
    <dgm:cxn modelId="{AC1EE8E0-DDE8-41BC-AAEE-C317D38E8F8B}" type="presOf" srcId="{EFCF60BD-3DDE-4D22-9D15-F9374DB4602A}" destId="{292CF793-721D-4DC9-9E6B-4D09DB6881A6}" srcOrd="0" destOrd="0" presId="urn:microsoft.com/office/officeart/2005/8/layout/hierarchy1"/>
    <dgm:cxn modelId="{FD1A80E2-0D5E-46BD-91E4-9BD344E45D41}" srcId="{D4A731F7-D714-4B5B-BECC-FC6854AA4E02}" destId="{B1EB6B14-B0AC-4861-A17C-F705CC9CF381}" srcOrd="2" destOrd="0" parTransId="{3D90BFDC-F451-4470-AFE2-72E01658AA12}" sibTransId="{369E424F-148A-4E28-9D1B-E0E14576A5E5}"/>
    <dgm:cxn modelId="{15822AEC-4190-4CD9-B10A-826CC7E1FF71}" type="presOf" srcId="{7A3E6828-7BF1-4C6C-BCF4-2766511870E1}" destId="{108931A9-C5AF-4F5F-8F61-7FDA567077C6}" srcOrd="0" destOrd="0" presId="urn:microsoft.com/office/officeart/2005/8/layout/hierarchy1"/>
    <dgm:cxn modelId="{FE493BF4-7F8C-4E89-A1FB-FCAA59983E25}" type="presOf" srcId="{94BD961B-72A7-44F5-96B1-4E3868B8EA64}" destId="{C37758C2-8C82-4A6E-8121-C763A68C90D4}" srcOrd="0" destOrd="0" presId="urn:microsoft.com/office/officeart/2005/8/layout/hierarchy1"/>
    <dgm:cxn modelId="{5467EDF4-7694-4488-A028-AAA996BEF32B}" type="presOf" srcId="{D4A731F7-D714-4B5B-BECC-FC6854AA4E02}" destId="{BBE5F5DA-7BFA-4709-9E73-FE36726B3AA7}" srcOrd="0" destOrd="0" presId="urn:microsoft.com/office/officeart/2005/8/layout/hierarchy1"/>
    <dgm:cxn modelId="{C42096F8-0C7E-4B24-8AD7-097C600085C0}" type="presOf" srcId="{D22B611E-76C3-4C1B-8DDE-371D97D707F8}" destId="{826CB14F-C14D-4049-9155-D5725ED58FB0}" srcOrd="0" destOrd="0" presId="urn:microsoft.com/office/officeart/2005/8/layout/hierarchy1"/>
    <dgm:cxn modelId="{19E96EFC-28C3-4C39-907A-2DE67E487A77}" type="presOf" srcId="{08C05A4D-46B1-4612-B3C4-8654BC2ED485}" destId="{6599CFA1-7F1E-412B-ABB2-ADBD77C41F41}" srcOrd="0" destOrd="0" presId="urn:microsoft.com/office/officeart/2005/8/layout/hierarchy1"/>
    <dgm:cxn modelId="{C59727FF-ABC3-4D1B-B61E-BECA74490B75}" type="presOf" srcId="{3D90BFDC-F451-4470-AFE2-72E01658AA12}" destId="{B0110190-BE81-4C06-80F6-B0A618E030AC}" srcOrd="0" destOrd="0" presId="urn:microsoft.com/office/officeart/2005/8/layout/hierarchy1"/>
    <dgm:cxn modelId="{43C7125F-EFDD-420A-952A-CEA00EAACF54}" type="presParOf" srcId="{6599CFA1-7F1E-412B-ABB2-ADBD77C41F41}" destId="{4094742D-6B7B-4F5A-B831-FC4E345F968C}" srcOrd="0" destOrd="0" presId="urn:microsoft.com/office/officeart/2005/8/layout/hierarchy1"/>
    <dgm:cxn modelId="{74FBE130-6D65-46BA-9CA2-040520EECCF0}" type="presParOf" srcId="{4094742D-6B7B-4F5A-B831-FC4E345F968C}" destId="{23F2736D-A82C-4A6C-85CB-7B41623C41AD}" srcOrd="0" destOrd="0" presId="urn:microsoft.com/office/officeart/2005/8/layout/hierarchy1"/>
    <dgm:cxn modelId="{D63B8C8C-2042-44E8-82C4-872475673739}" type="presParOf" srcId="{23F2736D-A82C-4A6C-85CB-7B41623C41AD}" destId="{67445DBB-4B0F-451A-9198-E4E5EE74CC86}" srcOrd="0" destOrd="0" presId="urn:microsoft.com/office/officeart/2005/8/layout/hierarchy1"/>
    <dgm:cxn modelId="{646AC9BD-FCA4-4ECC-A16F-0BC4D0629DD1}" type="presParOf" srcId="{23F2736D-A82C-4A6C-85CB-7B41623C41AD}" destId="{108931A9-C5AF-4F5F-8F61-7FDA567077C6}" srcOrd="1" destOrd="0" presId="urn:microsoft.com/office/officeart/2005/8/layout/hierarchy1"/>
    <dgm:cxn modelId="{FB6FADD4-EA34-4257-B77F-7E0A5F124DE8}" type="presParOf" srcId="{4094742D-6B7B-4F5A-B831-FC4E345F968C}" destId="{71A92E2E-9B8B-493C-937E-828F5CE43A99}" srcOrd="1" destOrd="0" presId="urn:microsoft.com/office/officeart/2005/8/layout/hierarchy1"/>
    <dgm:cxn modelId="{7BF042FE-631E-4282-B344-F4F0EC9A370D}" type="presParOf" srcId="{71A92E2E-9B8B-493C-937E-828F5CE43A99}" destId="{292CF793-721D-4DC9-9E6B-4D09DB6881A6}" srcOrd="0" destOrd="0" presId="urn:microsoft.com/office/officeart/2005/8/layout/hierarchy1"/>
    <dgm:cxn modelId="{4BE177D6-4E6B-4146-AEBA-30D32B6BFD6D}" type="presParOf" srcId="{71A92E2E-9B8B-493C-937E-828F5CE43A99}" destId="{58D36987-576B-4A10-8F46-0E239174E703}" srcOrd="1" destOrd="0" presId="urn:microsoft.com/office/officeart/2005/8/layout/hierarchy1"/>
    <dgm:cxn modelId="{7882887B-32BD-4494-B2BD-B07B0D142A83}" type="presParOf" srcId="{58D36987-576B-4A10-8F46-0E239174E703}" destId="{89C3B1C0-53B7-41D7-A894-C2B24666F6C8}" srcOrd="0" destOrd="0" presId="urn:microsoft.com/office/officeart/2005/8/layout/hierarchy1"/>
    <dgm:cxn modelId="{9AB9AAD4-DDE2-4202-8231-6ECCE9E90CCA}" type="presParOf" srcId="{89C3B1C0-53B7-41D7-A894-C2B24666F6C8}" destId="{BC8C248F-7ECC-4105-BA6D-BA1E5456F5E9}" srcOrd="0" destOrd="0" presId="urn:microsoft.com/office/officeart/2005/8/layout/hierarchy1"/>
    <dgm:cxn modelId="{C8149306-C915-4623-89F9-F8F04ED60BDC}" type="presParOf" srcId="{89C3B1C0-53B7-41D7-A894-C2B24666F6C8}" destId="{BBE5F5DA-7BFA-4709-9E73-FE36726B3AA7}" srcOrd="1" destOrd="0" presId="urn:microsoft.com/office/officeart/2005/8/layout/hierarchy1"/>
    <dgm:cxn modelId="{3AC502BC-4626-4218-B6F4-7E9965A88B16}" type="presParOf" srcId="{58D36987-576B-4A10-8F46-0E239174E703}" destId="{CF3A8525-7637-4F70-8F41-7E09B286553D}" srcOrd="1" destOrd="0" presId="urn:microsoft.com/office/officeart/2005/8/layout/hierarchy1"/>
    <dgm:cxn modelId="{4BB44552-3171-4567-85EF-FFD70B2B0C30}" type="presParOf" srcId="{CF3A8525-7637-4F70-8F41-7E09B286553D}" destId="{AE64836F-E822-4B99-B4A2-19E9F4F6169A}" srcOrd="0" destOrd="0" presId="urn:microsoft.com/office/officeart/2005/8/layout/hierarchy1"/>
    <dgm:cxn modelId="{0991EA8C-C00F-4844-BD9B-9946601BB957}" type="presParOf" srcId="{CF3A8525-7637-4F70-8F41-7E09B286553D}" destId="{AC6FB35F-D917-4F41-968B-01465533A080}" srcOrd="1" destOrd="0" presId="urn:microsoft.com/office/officeart/2005/8/layout/hierarchy1"/>
    <dgm:cxn modelId="{57C700F2-201F-4408-BB9E-B9DF9B6E0552}" type="presParOf" srcId="{AC6FB35F-D917-4F41-968B-01465533A080}" destId="{6DB83C8B-9A9D-4B85-9FB2-CE3CBB81CF30}" srcOrd="0" destOrd="0" presId="urn:microsoft.com/office/officeart/2005/8/layout/hierarchy1"/>
    <dgm:cxn modelId="{3B728A21-EA91-4850-B076-4B142E4453B9}" type="presParOf" srcId="{6DB83C8B-9A9D-4B85-9FB2-CE3CBB81CF30}" destId="{17DF3595-D5B4-45B9-9285-0BC3CDCD8684}" srcOrd="0" destOrd="0" presId="urn:microsoft.com/office/officeart/2005/8/layout/hierarchy1"/>
    <dgm:cxn modelId="{4A49C1A5-4E55-4ACB-BBF3-D08E2745CB10}" type="presParOf" srcId="{6DB83C8B-9A9D-4B85-9FB2-CE3CBB81CF30}" destId="{A58E740F-F9AC-4A87-8948-38FCE6F85302}" srcOrd="1" destOrd="0" presId="urn:microsoft.com/office/officeart/2005/8/layout/hierarchy1"/>
    <dgm:cxn modelId="{4CC97799-6C2E-4ADC-A13C-6CF79F2DB1EA}" type="presParOf" srcId="{AC6FB35F-D917-4F41-968B-01465533A080}" destId="{D39266A6-BB85-40BB-98B1-3DFD4EE12E80}" srcOrd="1" destOrd="0" presId="urn:microsoft.com/office/officeart/2005/8/layout/hierarchy1"/>
    <dgm:cxn modelId="{B6B2B328-CB9E-43FE-B259-C2E7F9D0F13C}" type="presParOf" srcId="{CF3A8525-7637-4F70-8F41-7E09B286553D}" destId="{3926E6F1-3559-4ED7-8292-76707445AC70}" srcOrd="2" destOrd="0" presId="urn:microsoft.com/office/officeart/2005/8/layout/hierarchy1"/>
    <dgm:cxn modelId="{D7D110B3-30AF-40BF-BA3C-9C3E1DE8974D}" type="presParOf" srcId="{CF3A8525-7637-4F70-8F41-7E09B286553D}" destId="{AD4DFDB7-D04D-4D15-B256-9BA51A6B1D74}" srcOrd="3" destOrd="0" presId="urn:microsoft.com/office/officeart/2005/8/layout/hierarchy1"/>
    <dgm:cxn modelId="{FC192D2E-F6E7-4FF9-83D5-984A187E550E}" type="presParOf" srcId="{AD4DFDB7-D04D-4D15-B256-9BA51A6B1D74}" destId="{4AAD6239-9FA1-4CD4-85F2-8FEBEF9D6AA4}" srcOrd="0" destOrd="0" presId="urn:microsoft.com/office/officeart/2005/8/layout/hierarchy1"/>
    <dgm:cxn modelId="{0E7777E5-A4AE-4853-A943-B3F31F748260}" type="presParOf" srcId="{4AAD6239-9FA1-4CD4-85F2-8FEBEF9D6AA4}" destId="{4F41A84A-292F-4BAF-82C9-210B7B132275}" srcOrd="0" destOrd="0" presId="urn:microsoft.com/office/officeart/2005/8/layout/hierarchy1"/>
    <dgm:cxn modelId="{92AFEB30-CE0D-4F6D-A3FB-B263D81FD594}" type="presParOf" srcId="{4AAD6239-9FA1-4CD4-85F2-8FEBEF9D6AA4}" destId="{C37758C2-8C82-4A6E-8121-C763A68C90D4}" srcOrd="1" destOrd="0" presId="urn:microsoft.com/office/officeart/2005/8/layout/hierarchy1"/>
    <dgm:cxn modelId="{C3D126B2-EBCF-488C-829D-8FAA050FBDF3}" type="presParOf" srcId="{AD4DFDB7-D04D-4D15-B256-9BA51A6B1D74}" destId="{E3A89791-5A76-44D2-9509-5B2A3C3958C8}" srcOrd="1" destOrd="0" presId="urn:microsoft.com/office/officeart/2005/8/layout/hierarchy1"/>
    <dgm:cxn modelId="{827A79FC-1BF4-45BC-A40D-79AEFE60B7D5}" type="presParOf" srcId="{CF3A8525-7637-4F70-8F41-7E09B286553D}" destId="{B0110190-BE81-4C06-80F6-B0A618E030AC}" srcOrd="4" destOrd="0" presId="urn:microsoft.com/office/officeart/2005/8/layout/hierarchy1"/>
    <dgm:cxn modelId="{D73461BE-E87C-4851-AE50-B00025659880}" type="presParOf" srcId="{CF3A8525-7637-4F70-8F41-7E09B286553D}" destId="{F2A7DFF9-153F-4D6F-8C9D-CD2F5A7356EB}" srcOrd="5" destOrd="0" presId="urn:microsoft.com/office/officeart/2005/8/layout/hierarchy1"/>
    <dgm:cxn modelId="{50B2A127-C0EF-463E-9E9D-F6ED466F3A5A}" type="presParOf" srcId="{F2A7DFF9-153F-4D6F-8C9D-CD2F5A7356EB}" destId="{44121379-F0E0-4B79-A18A-A02410EA89AE}" srcOrd="0" destOrd="0" presId="urn:microsoft.com/office/officeart/2005/8/layout/hierarchy1"/>
    <dgm:cxn modelId="{A9FB6621-D9F2-4C19-9701-14A49EDF23C2}" type="presParOf" srcId="{44121379-F0E0-4B79-A18A-A02410EA89AE}" destId="{8B8F7BBE-6FE3-47A9-9474-9B79F3178665}" srcOrd="0" destOrd="0" presId="urn:microsoft.com/office/officeart/2005/8/layout/hierarchy1"/>
    <dgm:cxn modelId="{E06DB92A-6578-4537-A4FD-64F1AEB2464F}" type="presParOf" srcId="{44121379-F0E0-4B79-A18A-A02410EA89AE}" destId="{0B2ABF52-4F10-47D3-9346-64FCF36E4A90}" srcOrd="1" destOrd="0" presId="urn:microsoft.com/office/officeart/2005/8/layout/hierarchy1"/>
    <dgm:cxn modelId="{56071BD5-B779-4C91-86E2-D9B8ADC08D1E}" type="presParOf" srcId="{F2A7DFF9-153F-4D6F-8C9D-CD2F5A7356EB}" destId="{E64B264C-F491-48CB-AC5B-8F2BBB9E646D}" srcOrd="1" destOrd="0" presId="urn:microsoft.com/office/officeart/2005/8/layout/hierarchy1"/>
    <dgm:cxn modelId="{5E5F0D77-42B9-4764-8514-546CACDEDF0A}" type="presParOf" srcId="{71A92E2E-9B8B-493C-937E-828F5CE43A99}" destId="{DEE8B531-723C-4B82-8C71-693A42004A1C}" srcOrd="2" destOrd="0" presId="urn:microsoft.com/office/officeart/2005/8/layout/hierarchy1"/>
    <dgm:cxn modelId="{2713CFD5-3A74-4B0C-BD5F-8309FC95E26F}" type="presParOf" srcId="{71A92E2E-9B8B-493C-937E-828F5CE43A99}" destId="{9977368E-9B2B-42B1-B8DA-B01B731CEBD9}" srcOrd="3" destOrd="0" presId="urn:microsoft.com/office/officeart/2005/8/layout/hierarchy1"/>
    <dgm:cxn modelId="{CECA716C-776F-4819-93EA-D12AC43E7E9F}" type="presParOf" srcId="{9977368E-9B2B-42B1-B8DA-B01B731CEBD9}" destId="{D1949781-642D-49D9-A7D1-D20714DE9835}" srcOrd="0" destOrd="0" presId="urn:microsoft.com/office/officeart/2005/8/layout/hierarchy1"/>
    <dgm:cxn modelId="{4AC41623-CEFB-4854-9C5F-7E80EBD57735}" type="presParOf" srcId="{D1949781-642D-49D9-A7D1-D20714DE9835}" destId="{9B038131-5E9B-4853-B4B2-D8B1A2FD26A9}" srcOrd="0" destOrd="0" presId="urn:microsoft.com/office/officeart/2005/8/layout/hierarchy1"/>
    <dgm:cxn modelId="{265C711E-FCA6-4ED1-8525-7D1830371D6C}" type="presParOf" srcId="{D1949781-642D-49D9-A7D1-D20714DE9835}" destId="{5D1CE31E-60E9-42DE-9887-6DFE86EC1136}" srcOrd="1" destOrd="0" presId="urn:microsoft.com/office/officeart/2005/8/layout/hierarchy1"/>
    <dgm:cxn modelId="{6339689B-A741-4D38-B5F1-CC1FCFC375B5}" type="presParOf" srcId="{9977368E-9B2B-42B1-B8DA-B01B731CEBD9}" destId="{D7EAEDC1-2C61-4E37-BFCE-C12AFF888F8D}" srcOrd="1" destOrd="0" presId="urn:microsoft.com/office/officeart/2005/8/layout/hierarchy1"/>
    <dgm:cxn modelId="{501AEBAF-4198-4687-880B-745E3C3460A9}" type="presParOf" srcId="{D7EAEDC1-2C61-4E37-BFCE-C12AFF888F8D}" destId="{826CB14F-C14D-4049-9155-D5725ED58FB0}" srcOrd="0" destOrd="0" presId="urn:microsoft.com/office/officeart/2005/8/layout/hierarchy1"/>
    <dgm:cxn modelId="{0F946D94-CA02-432A-8085-80DE744414A6}" type="presParOf" srcId="{D7EAEDC1-2C61-4E37-BFCE-C12AFF888F8D}" destId="{EA333421-469D-452D-BF2D-8101AA5C7BD2}" srcOrd="1" destOrd="0" presId="urn:microsoft.com/office/officeart/2005/8/layout/hierarchy1"/>
    <dgm:cxn modelId="{90C8E526-BB65-416F-A6CA-637C94A9C830}" type="presParOf" srcId="{EA333421-469D-452D-BF2D-8101AA5C7BD2}" destId="{97DDA084-413B-4C27-97FA-573EEE56B96F}" srcOrd="0" destOrd="0" presId="urn:microsoft.com/office/officeart/2005/8/layout/hierarchy1"/>
    <dgm:cxn modelId="{3AC3BB99-174C-400F-86F9-B0C5919CA70F}" type="presParOf" srcId="{97DDA084-413B-4C27-97FA-573EEE56B96F}" destId="{5E8CCA49-60E1-411B-A1BE-21DBAC84228D}" srcOrd="0" destOrd="0" presId="urn:microsoft.com/office/officeart/2005/8/layout/hierarchy1"/>
    <dgm:cxn modelId="{7CB0257F-8023-482E-B79E-4C339898790C}" type="presParOf" srcId="{97DDA084-413B-4C27-97FA-573EEE56B96F}" destId="{DD51233A-A0FF-437F-80C8-91AECC1523B8}" srcOrd="1" destOrd="0" presId="urn:microsoft.com/office/officeart/2005/8/layout/hierarchy1"/>
    <dgm:cxn modelId="{D0A867D3-E844-4E0B-A5FE-826C615A0AC6}" type="presParOf" srcId="{EA333421-469D-452D-BF2D-8101AA5C7BD2}" destId="{246289AF-15BC-41E1-B915-AB5CC3DC32D0}" srcOrd="1" destOrd="0" presId="urn:microsoft.com/office/officeart/2005/8/layout/hierarchy1"/>
    <dgm:cxn modelId="{F0C7CECA-000D-47D5-A0AB-A819560B52BD}" type="presParOf" srcId="{D7EAEDC1-2C61-4E37-BFCE-C12AFF888F8D}" destId="{4CF45DB3-E2C5-4CCA-AF54-1C2965C59ED6}" srcOrd="2" destOrd="0" presId="urn:microsoft.com/office/officeart/2005/8/layout/hierarchy1"/>
    <dgm:cxn modelId="{210F3DB7-E663-4CF4-8DFF-C3BA46190A53}" type="presParOf" srcId="{D7EAEDC1-2C61-4E37-BFCE-C12AFF888F8D}" destId="{1C79DE9B-DE48-4F78-B841-210FC72A09B5}" srcOrd="3" destOrd="0" presId="urn:microsoft.com/office/officeart/2005/8/layout/hierarchy1"/>
    <dgm:cxn modelId="{A20E9A95-A0AE-45ED-942C-5C317A67F616}" type="presParOf" srcId="{1C79DE9B-DE48-4F78-B841-210FC72A09B5}" destId="{E20A3454-C990-4DA5-927B-7CBDD3CE7F2A}" srcOrd="0" destOrd="0" presId="urn:microsoft.com/office/officeart/2005/8/layout/hierarchy1"/>
    <dgm:cxn modelId="{8A756A70-5824-41DF-81D2-EADB9E30CBC6}" type="presParOf" srcId="{E20A3454-C990-4DA5-927B-7CBDD3CE7F2A}" destId="{DE0CF488-EB8A-4110-975D-420653D836F4}" srcOrd="0" destOrd="0" presId="urn:microsoft.com/office/officeart/2005/8/layout/hierarchy1"/>
    <dgm:cxn modelId="{9D4C6C20-A1A7-454E-814D-AD81449F68F7}" type="presParOf" srcId="{E20A3454-C990-4DA5-927B-7CBDD3CE7F2A}" destId="{1325B506-A164-412A-852D-6416FF2E5DBE}" srcOrd="1" destOrd="0" presId="urn:microsoft.com/office/officeart/2005/8/layout/hierarchy1"/>
    <dgm:cxn modelId="{8B617E06-B0DC-4153-BA7C-4EE5B9662A61}" type="presParOf" srcId="{1C79DE9B-DE48-4F78-B841-210FC72A09B5}" destId="{D8D82A33-2E17-414D-B89C-09394BE5B6A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F45DB3-E2C5-4CCA-AF54-1C2965C59ED6}">
      <dsp:nvSpPr>
        <dsp:cNvPr id="0" name=""/>
        <dsp:cNvSpPr/>
      </dsp:nvSpPr>
      <dsp:spPr>
        <a:xfrm>
          <a:off x="8239958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6CB14F-C14D-4049-9155-D5725ED58FB0}">
      <dsp:nvSpPr>
        <dsp:cNvPr id="0" name=""/>
        <dsp:cNvSpPr/>
      </dsp:nvSpPr>
      <dsp:spPr>
        <a:xfrm>
          <a:off x="7214841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E8B531-723C-4B82-8C71-693A42004A1C}">
      <dsp:nvSpPr>
        <dsp:cNvPr id="0" name=""/>
        <dsp:cNvSpPr/>
      </dsp:nvSpPr>
      <dsp:spPr>
        <a:xfrm>
          <a:off x="5677166" y="1066678"/>
          <a:ext cx="2562792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2562792" y="332464"/>
              </a:lnTo>
              <a:lnTo>
                <a:pt x="2562792" y="4878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110190-BE81-4C06-80F6-B0A618E030AC}">
      <dsp:nvSpPr>
        <dsp:cNvPr id="0" name=""/>
        <dsp:cNvSpPr/>
      </dsp:nvSpPr>
      <dsp:spPr>
        <a:xfrm>
          <a:off x="3114373" y="2619731"/>
          <a:ext cx="2050233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2050233" y="332464"/>
              </a:lnTo>
              <a:lnTo>
                <a:pt x="2050233" y="4878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26E6F1-3559-4ED7-8292-76707445AC70}">
      <dsp:nvSpPr>
        <dsp:cNvPr id="0" name=""/>
        <dsp:cNvSpPr/>
      </dsp:nvSpPr>
      <dsp:spPr>
        <a:xfrm>
          <a:off x="3068653" y="2619731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64836F-E822-4B99-B4A2-19E9F4F6169A}">
      <dsp:nvSpPr>
        <dsp:cNvPr id="0" name=""/>
        <dsp:cNvSpPr/>
      </dsp:nvSpPr>
      <dsp:spPr>
        <a:xfrm>
          <a:off x="1064139" y="2619731"/>
          <a:ext cx="2050233" cy="487862"/>
        </a:xfrm>
        <a:custGeom>
          <a:avLst/>
          <a:gdLst/>
          <a:ahLst/>
          <a:cxnLst/>
          <a:rect l="0" t="0" r="0" b="0"/>
          <a:pathLst>
            <a:path>
              <a:moveTo>
                <a:pt x="2050233" y="0"/>
              </a:moveTo>
              <a:lnTo>
                <a:pt x="2050233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2CF793-721D-4DC9-9E6B-4D09DB6881A6}">
      <dsp:nvSpPr>
        <dsp:cNvPr id="0" name=""/>
        <dsp:cNvSpPr/>
      </dsp:nvSpPr>
      <dsp:spPr>
        <a:xfrm>
          <a:off x="3114373" y="1066678"/>
          <a:ext cx="2562792" cy="487862"/>
        </a:xfrm>
        <a:custGeom>
          <a:avLst/>
          <a:gdLst/>
          <a:ahLst/>
          <a:cxnLst/>
          <a:rect l="0" t="0" r="0" b="0"/>
          <a:pathLst>
            <a:path>
              <a:moveTo>
                <a:pt x="2562792" y="0"/>
              </a:moveTo>
              <a:lnTo>
                <a:pt x="2562792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445DBB-4B0F-451A-9198-E4E5EE74CC86}">
      <dsp:nvSpPr>
        <dsp:cNvPr id="0" name=""/>
        <dsp:cNvSpPr/>
      </dsp:nvSpPr>
      <dsp:spPr>
        <a:xfrm>
          <a:off x="4838433" y="1489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8931A9-C5AF-4F5F-8F61-7FDA567077C6}">
      <dsp:nvSpPr>
        <dsp:cNvPr id="0" name=""/>
        <dsp:cNvSpPr/>
      </dsp:nvSpPr>
      <dsp:spPr>
        <a:xfrm>
          <a:off x="5024818" y="178554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陸上部</a:t>
          </a:r>
        </a:p>
      </dsp:txBody>
      <dsp:txXfrm>
        <a:off x="5056016" y="209752"/>
        <a:ext cx="1615068" cy="1002793"/>
      </dsp:txXfrm>
    </dsp:sp>
    <dsp:sp modelId="{BC8C248F-7ECC-4105-BA6D-BA1E5456F5E9}">
      <dsp:nvSpPr>
        <dsp:cNvPr id="0" name=""/>
        <dsp:cNvSpPr/>
      </dsp:nvSpPr>
      <dsp:spPr>
        <a:xfrm>
          <a:off x="2275641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E5F5DA-7BFA-4709-9E73-FE36726B3AA7}">
      <dsp:nvSpPr>
        <dsp:cNvPr id="0" name=""/>
        <dsp:cNvSpPr/>
      </dsp:nvSpPr>
      <dsp:spPr>
        <a:xfrm>
          <a:off x="2462026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トラック</a:t>
          </a:r>
        </a:p>
      </dsp:txBody>
      <dsp:txXfrm>
        <a:off x="2493224" y="1762804"/>
        <a:ext cx="1615068" cy="1002793"/>
      </dsp:txXfrm>
    </dsp:sp>
    <dsp:sp modelId="{17DF3595-D5B4-45B9-9285-0BC3CDCD8684}">
      <dsp:nvSpPr>
        <dsp:cNvPr id="0" name=""/>
        <dsp:cNvSpPr/>
      </dsp:nvSpPr>
      <dsp:spPr>
        <a:xfrm>
          <a:off x="225407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8E740F-F9AC-4A87-8948-38FCE6F85302}">
      <dsp:nvSpPr>
        <dsp:cNvPr id="0" name=""/>
        <dsp:cNvSpPr/>
      </dsp:nvSpPr>
      <dsp:spPr>
        <a:xfrm>
          <a:off x="411792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短距離</a:t>
          </a:r>
        </a:p>
      </dsp:txBody>
      <dsp:txXfrm>
        <a:off x="442990" y="3315857"/>
        <a:ext cx="1615068" cy="1002793"/>
      </dsp:txXfrm>
    </dsp:sp>
    <dsp:sp modelId="{4F41A84A-292F-4BAF-82C9-210B7B132275}">
      <dsp:nvSpPr>
        <dsp:cNvPr id="0" name=""/>
        <dsp:cNvSpPr/>
      </dsp:nvSpPr>
      <dsp:spPr>
        <a:xfrm>
          <a:off x="2275641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7758C2-8C82-4A6E-8121-C763A68C90D4}">
      <dsp:nvSpPr>
        <dsp:cNvPr id="0" name=""/>
        <dsp:cNvSpPr/>
      </dsp:nvSpPr>
      <dsp:spPr>
        <a:xfrm>
          <a:off x="2462026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中距離</a:t>
          </a:r>
        </a:p>
      </dsp:txBody>
      <dsp:txXfrm>
        <a:off x="2493224" y="3315857"/>
        <a:ext cx="1615068" cy="1002793"/>
      </dsp:txXfrm>
    </dsp:sp>
    <dsp:sp modelId="{8B8F7BBE-6FE3-47A9-9474-9B79F3178665}">
      <dsp:nvSpPr>
        <dsp:cNvPr id="0" name=""/>
        <dsp:cNvSpPr/>
      </dsp:nvSpPr>
      <dsp:spPr>
        <a:xfrm>
          <a:off x="4325875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2ABF52-4F10-47D3-9346-64FCF36E4A90}">
      <dsp:nvSpPr>
        <dsp:cNvPr id="0" name=""/>
        <dsp:cNvSpPr/>
      </dsp:nvSpPr>
      <dsp:spPr>
        <a:xfrm>
          <a:off x="4512260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長距離</a:t>
          </a:r>
        </a:p>
      </dsp:txBody>
      <dsp:txXfrm>
        <a:off x="4543458" y="3315857"/>
        <a:ext cx="1615068" cy="1002793"/>
      </dsp:txXfrm>
    </dsp:sp>
    <dsp:sp modelId="{9B038131-5E9B-4853-B4B2-D8B1A2FD26A9}">
      <dsp:nvSpPr>
        <dsp:cNvPr id="0" name=""/>
        <dsp:cNvSpPr/>
      </dsp:nvSpPr>
      <dsp:spPr>
        <a:xfrm>
          <a:off x="7401226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1CE31E-60E9-42DE-9887-6DFE86EC1136}">
      <dsp:nvSpPr>
        <dsp:cNvPr id="0" name=""/>
        <dsp:cNvSpPr/>
      </dsp:nvSpPr>
      <dsp:spPr>
        <a:xfrm>
          <a:off x="7587611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フィールド</a:t>
          </a:r>
        </a:p>
      </dsp:txBody>
      <dsp:txXfrm>
        <a:off x="7618809" y="1762804"/>
        <a:ext cx="1615068" cy="1002793"/>
      </dsp:txXfrm>
    </dsp:sp>
    <dsp:sp modelId="{5E8CCA49-60E1-411B-A1BE-21DBAC84228D}">
      <dsp:nvSpPr>
        <dsp:cNvPr id="0" name=""/>
        <dsp:cNvSpPr/>
      </dsp:nvSpPr>
      <dsp:spPr>
        <a:xfrm>
          <a:off x="6376109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51233A-A0FF-437F-80C8-91AECC1523B8}">
      <dsp:nvSpPr>
        <dsp:cNvPr id="0" name=""/>
        <dsp:cNvSpPr/>
      </dsp:nvSpPr>
      <dsp:spPr>
        <a:xfrm>
          <a:off x="6562494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跳躍</a:t>
          </a:r>
        </a:p>
      </dsp:txBody>
      <dsp:txXfrm>
        <a:off x="6593692" y="3315857"/>
        <a:ext cx="1615068" cy="1002793"/>
      </dsp:txXfrm>
    </dsp:sp>
    <dsp:sp modelId="{DE0CF488-EB8A-4110-975D-420653D836F4}">
      <dsp:nvSpPr>
        <dsp:cNvPr id="0" name=""/>
        <dsp:cNvSpPr/>
      </dsp:nvSpPr>
      <dsp:spPr>
        <a:xfrm>
          <a:off x="8426343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25B506-A164-412A-852D-6416FF2E5DBE}">
      <dsp:nvSpPr>
        <dsp:cNvPr id="0" name=""/>
        <dsp:cNvSpPr/>
      </dsp:nvSpPr>
      <dsp:spPr>
        <a:xfrm>
          <a:off x="8612728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b="1" kern="1200" dirty="0"/>
            <a:t>投てき</a:t>
          </a:r>
        </a:p>
      </dsp:txBody>
      <dsp:txXfrm>
        <a:off x="8643926" y="3315857"/>
        <a:ext cx="1615068" cy="1002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14B369-B827-B647-057A-AD21066580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EA3B3E7-2125-4E7E-96A4-BE7EF8E6EA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063738B-475A-84C7-DC5E-1FDFA0D2A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3D3C-81E0-4CE9-9570-55CA849D12E3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937CC1-5559-90E0-1E86-7686D84D8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36D89E-3F3B-161B-34F7-0682B0929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794B-51FE-4965-9AD3-87AAC50203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495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CC3CAB-8733-B055-6F71-DD624921F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D73BCAE-D6E0-279B-3220-8D0FB7AC52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99BF1DC-49FB-66BC-3E76-1DD90E224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3D3C-81E0-4CE9-9570-55CA849D12E3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3729773-A7F6-6F81-A935-8CAEA5713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D62C11-C706-1C37-2A8D-25A3465E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794B-51FE-4965-9AD3-87AAC50203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5042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6AF8258-3F27-735B-0CC6-CA2812D9A8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DACA99D-2F70-463F-D40C-91212AC87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8C60D1-C96F-0C92-8921-24E54A57A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3D3C-81E0-4CE9-9570-55CA849D12E3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F1578F-5F6C-FB92-5156-B973551DA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15BF0E-1C2C-94A3-149D-BA328B4E3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794B-51FE-4965-9AD3-87AAC50203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6854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096CAE-C881-D6A8-B990-31A359B82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2377406-E1CA-6AA4-188E-096F50E85C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B795CA-9198-B67C-B47D-459B03FEC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3D3C-81E0-4CE9-9570-55CA849D12E3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1866AD-0E70-DD36-B162-4C3D331C5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5470E2-77FF-0BAD-2DB4-CC5ABB8AA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794B-51FE-4965-9AD3-87AAC50203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132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AE3D58-ED0A-9C1D-8EE2-3FB1656CA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5BA9CD3-0C6D-E6C6-7078-557E830BD8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3720B1-BE1F-DA6D-87D3-494743275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3D3C-81E0-4CE9-9570-55CA849D12E3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E13924C-0582-DE03-2DA3-7D38C0EF4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29D4B0-BCEA-9A68-A9B7-D1B44DF0E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794B-51FE-4965-9AD3-87AAC50203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731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828631-7A79-CED6-AD68-B90BA3294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311C9ED-FC58-6AA4-418B-3C00D130E2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A524757-5942-3227-7908-9123F6C273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0641621-6E8F-A93F-A5BB-31D08D370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3D3C-81E0-4CE9-9570-55CA849D12E3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5881189-9BF5-3AC6-5689-BF0DA0824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CF97296-2F9E-D021-764C-DF12C6C55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794B-51FE-4965-9AD3-87AAC50203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2954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E55786-3E7D-2C97-1154-F30B7A3BD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C99112-BD32-C10A-D120-B9F44C506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DFF8F6-B7E8-A8BF-9F88-27D3E660D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393ECA4-7214-F2A2-FAA0-F763DD8747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66C8066-D094-0A37-C46A-222B05F51D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5631D9F-BD85-A17A-5BC0-ED9CDECEB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3D3C-81E0-4CE9-9570-55CA849D12E3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208DF83-4F22-39EC-AACD-732907A5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1E8E5D1-01C8-15FE-4B61-27752D9BA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794B-51FE-4965-9AD3-87AAC50203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5091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160AD9-B4E5-3573-F272-79315C699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FC56EEC-368A-AE60-289C-0DC0E053C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3D3C-81E0-4CE9-9570-55CA849D12E3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93824B2-90DB-D6FF-ECA5-A86010517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A7CA234-6DE4-E0B5-494A-547D72646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794B-51FE-4965-9AD3-87AAC50203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888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F1DD47E-F8F5-BE2C-A27F-497ACFE0A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3D3C-81E0-4CE9-9570-55CA849D12E3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2E01121-38C1-0315-7BD2-7C90E95EC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211CE67-D1FB-C063-C3DC-5C3CF6C32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794B-51FE-4965-9AD3-87AAC50203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372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B70CB4-0A35-C482-7E13-168ADB1D1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61A428-AC32-3147-7D90-7D01298CAA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4569059-EEAD-A62A-F181-E5B5E3F7B8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4EFDDF4-372C-AAB7-AFB1-F836A49AF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3D3C-81E0-4CE9-9570-55CA849D12E3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0EE531B-048A-0907-2BD0-083333ED4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415F9E-7E2B-DFD1-7F2B-478DBCF85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794B-51FE-4965-9AD3-87AAC50203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992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AABF96-B3EB-2334-DB6C-80F49371C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FDDE228-02B8-6CDE-1CCB-1C074257AD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115CCE1-0700-D382-AB88-B5BBAA13B3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AC9F062-3D62-6C33-83C0-AF62A17E8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3D3C-81E0-4CE9-9570-55CA849D12E3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FD8694B-918A-CDAF-33C8-1FF3DC148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F4B971-85A0-9C39-1CAC-950BC0C00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5794B-51FE-4965-9AD3-87AAC50203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25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CDE6203-9D9E-2F22-4365-B733EBB74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9A5EA7D-3741-46CA-5A29-3DA72B67F6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18622E-FABA-E97D-9577-0CA21AD4D4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C3D3C-81E0-4CE9-9570-55CA849D12E3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AB7789-D4B8-D78D-E3A2-4D01F036C4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D362A2-1EC8-F7B6-D95F-383B969F01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5794B-51FE-4965-9AD3-87AAC50203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9678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E549B9-A8A6-409F-6EB0-452E0ADC13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D9DBE26-9801-A917-8E86-5C9C6D9B77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4408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62820C-5C82-B3F7-A73F-167F8F38B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チーム構成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1CE32BD0-4FB0-DC53-16CB-974B5512F3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903489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460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11</Words>
  <Application>Microsoft Office PowerPoint</Application>
  <PresentationFormat>ワイド画面</PresentationFormat>
  <Paragraphs>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チーム構成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裕介 相澤</dc:creator>
  <cp:lastModifiedBy>裕介 相澤</cp:lastModifiedBy>
  <cp:revision>4</cp:revision>
  <dcterms:created xsi:type="dcterms:W3CDTF">2023-01-18T13:43:24Z</dcterms:created>
  <dcterms:modified xsi:type="dcterms:W3CDTF">2023-01-18T13:48:33Z</dcterms:modified>
</cp:coreProperties>
</file>