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sz="26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</TotalTime>
  <Words>78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17</cp:revision>
  <dcterms:created xsi:type="dcterms:W3CDTF">2022-12-27T16:26:35Z</dcterms:created>
  <dcterms:modified xsi:type="dcterms:W3CDTF">2023-01-07T18:52:21Z</dcterms:modified>
</cp:coreProperties>
</file>